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8"/>
  </p:notesMasterIdLst>
  <p:sldIdLst>
    <p:sldId id="493" r:id="rId3"/>
    <p:sldId id="613" r:id="rId4"/>
    <p:sldId id="603" r:id="rId5"/>
    <p:sldId id="604" r:id="rId6"/>
    <p:sldId id="60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6" d="100"/>
          <a:sy n="116" d="100"/>
        </p:scale>
        <p:origin x="174"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2B16B3-CC32-446F-A458-94812B60D9D8}" type="datetimeFigureOut">
              <a:rPr lang="en-US" smtClean="0"/>
              <a:t>5/23/2020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FBB641-5373-4C64-A563-1F79D88960D9}" type="slidenum">
              <a:rPr lang="en-US" smtClean="0"/>
              <a:t>‹#›</a:t>
            </a:fld>
            <a:endParaRPr lang="en-US"/>
          </a:p>
        </p:txBody>
      </p:sp>
    </p:spTree>
    <p:extLst>
      <p:ext uri="{BB962C8B-B14F-4D97-AF65-F5344CB8AC3E}">
        <p14:creationId xmlns:p14="http://schemas.microsoft.com/office/powerpoint/2010/main" val="1914090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sz="1200" dirty="0">
                <a:solidFill>
                  <a:schemeClr val="accent4">
                    <a:lumMod val="50000"/>
                  </a:schemeClr>
                </a:solidFill>
              </a:rPr>
              <a:t>0 min</a:t>
            </a:r>
          </a:p>
          <a:p>
            <a:pPr marL="0" marR="0" lvl="0" indent="0" algn="l" defTabSz="914400" rtl="0" eaLnBrk="1" fontAlgn="auto" latinLnBrk="0" hangingPunct="1">
              <a:lnSpc>
                <a:spcPct val="100000"/>
              </a:lnSpc>
              <a:spcBef>
                <a:spcPct val="0"/>
              </a:spcBef>
              <a:spcAft>
                <a:spcPts val="0"/>
              </a:spcAft>
              <a:buClrTx/>
              <a:buSzTx/>
              <a:buFontTx/>
              <a:buNone/>
              <a:tabLst/>
              <a:defRPr/>
            </a:pPr>
            <a:endParaRPr lang="en-US" altLang="en-US" sz="1200" dirty="0">
              <a:solidFill>
                <a:schemeClr val="accent4">
                  <a:lumMod val="50000"/>
                </a:schemeClr>
              </a:solidFill>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71216" indent="-296498">
              <a:defRPr>
                <a:solidFill>
                  <a:schemeClr val="tx1"/>
                </a:solidFill>
                <a:latin typeface="Calibri" panose="020F0502020204030204" pitchFamily="34" charset="0"/>
                <a:cs typeface="Arial" panose="020B0604020202020204" pitchFamily="34" charset="0"/>
              </a:defRPr>
            </a:lvl2pPr>
            <a:lvl3pPr marL="1187609" indent="-236550">
              <a:defRPr>
                <a:solidFill>
                  <a:schemeClr val="tx1"/>
                </a:solidFill>
                <a:latin typeface="Calibri" panose="020F0502020204030204" pitchFamily="34" charset="0"/>
                <a:cs typeface="Arial" panose="020B0604020202020204" pitchFamily="34" charset="0"/>
              </a:defRPr>
            </a:lvl3pPr>
            <a:lvl4pPr marL="1663948" indent="-236550">
              <a:defRPr>
                <a:solidFill>
                  <a:schemeClr val="tx1"/>
                </a:solidFill>
                <a:latin typeface="Calibri" panose="020F0502020204030204" pitchFamily="34" charset="0"/>
                <a:cs typeface="Arial" panose="020B0604020202020204" pitchFamily="34" charset="0"/>
              </a:defRPr>
            </a:lvl4pPr>
            <a:lvl5pPr marL="2138667" indent="-236550">
              <a:defRPr>
                <a:solidFill>
                  <a:schemeClr val="tx1"/>
                </a:solidFill>
                <a:latin typeface="Calibri" panose="020F0502020204030204" pitchFamily="34" charset="0"/>
                <a:cs typeface="Arial" panose="020B0604020202020204" pitchFamily="34" charset="0"/>
              </a:defRPr>
            </a:lvl5pPr>
            <a:lvl6pPr marL="2605286" indent="-2365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71904" indent="-2365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538522" indent="-2365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4005141" indent="-2365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3E7F0ED-9D80-4E8E-B7A1-E7384D760DC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447267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b="1" dirty="0"/>
              <a:t>Our Mission:</a:t>
            </a:r>
            <a:r>
              <a:rPr lang="en-US" dirty="0"/>
              <a:t> To elevate family voice: provide connections so that family voice is respected, amplified, and heard in order to support Children and Youth with Special Health Care Needs and their families at all levels in Washington.</a:t>
            </a:r>
            <a:br>
              <a:rPr lang="en-US" dirty="0"/>
            </a:br>
            <a:br>
              <a:rPr lang="en-US" dirty="0"/>
            </a:br>
            <a:r>
              <a:rPr lang="en-US" b="1" dirty="0"/>
              <a:t>​Our Vision:</a:t>
            </a:r>
            <a:r>
              <a:rPr lang="en-US" dirty="0"/>
              <a:t> Children, individuals, and families in Washington State, including those with special health care needs, will be healthy, safe, resilient, and included.</a:t>
            </a:r>
            <a:br>
              <a:rPr lang="en-US" dirty="0"/>
            </a:br>
            <a:br>
              <a:rPr lang="en-US" dirty="0"/>
            </a:br>
            <a:r>
              <a:rPr lang="en-US" b="1" dirty="0"/>
              <a:t>Our Values:</a:t>
            </a:r>
            <a:r>
              <a:rPr lang="en-US" dirty="0"/>
              <a:t> We value meaningful partnerships with communities and families so that we can:</a:t>
            </a:r>
            <a:br>
              <a:rPr lang="en-US" dirty="0"/>
            </a:br>
            <a:r>
              <a:rPr lang="en-US" dirty="0"/>
              <a:t>     work towards collective impact,</a:t>
            </a:r>
            <a:br>
              <a:rPr lang="en-US" dirty="0"/>
            </a:br>
            <a:r>
              <a:rPr lang="en-US" dirty="0"/>
              <a:t>     engage in cross systems partnerships statewide,</a:t>
            </a:r>
            <a:br>
              <a:rPr lang="en-US" dirty="0"/>
            </a:br>
            <a:r>
              <a:rPr lang="en-US" dirty="0"/>
              <a:t>     utilize public health frameworks, and</a:t>
            </a:r>
            <a:br>
              <a:rPr lang="en-US" dirty="0"/>
            </a:br>
            <a:r>
              <a:rPr lang="en-US" dirty="0"/>
              <a:t>     promote equity and inclusion.</a:t>
            </a:r>
          </a:p>
        </p:txBody>
      </p:sp>
      <p:sp>
        <p:nvSpPr>
          <p:cNvPr id="4" name="Slide Number Placeholder 3"/>
          <p:cNvSpPr>
            <a:spLocks noGrp="1"/>
          </p:cNvSpPr>
          <p:nvPr>
            <p:ph type="sldNum" sz="quarter" idx="5"/>
          </p:nvPr>
        </p:nvSpPr>
        <p:spPr/>
        <p:txBody>
          <a:bodyPr/>
          <a:lstStyle/>
          <a:p>
            <a:fld id="{F852B2D6-B07E-42E9-81F9-3EE2C7909EF2}" type="slidenum">
              <a:rPr lang="en-US" smtClean="0"/>
              <a:t>3</a:t>
            </a:fld>
            <a:endParaRPr lang="en-US" dirty="0"/>
          </a:p>
        </p:txBody>
      </p:sp>
    </p:spTree>
    <p:extLst>
      <p:ext uri="{BB962C8B-B14F-4D97-AF65-F5344CB8AC3E}">
        <p14:creationId xmlns:p14="http://schemas.microsoft.com/office/powerpoint/2010/main" val="873641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Our Mission:</a:t>
            </a:r>
            <a:r>
              <a:rPr lang="en-US" dirty="0"/>
              <a:t> To elevate family voice: provide connections so that family voice is respected, amplified, and heard in order to support Children and Youth with Special Health Care Needs and their families at all levels in Washington.</a:t>
            </a:r>
            <a:br>
              <a:rPr lang="en-US" dirty="0"/>
            </a:br>
            <a:br>
              <a:rPr lang="en-US" dirty="0"/>
            </a:br>
            <a:r>
              <a:rPr lang="en-US" b="1" dirty="0"/>
              <a:t>​Our Vision:</a:t>
            </a:r>
            <a:r>
              <a:rPr lang="en-US" dirty="0"/>
              <a:t> Children, individuals, and families in Washington State, including those with special health care needs, will be healthy, safe, resilient, and included.</a:t>
            </a:r>
            <a:br>
              <a:rPr lang="en-US" dirty="0"/>
            </a:br>
            <a:br>
              <a:rPr lang="en-US" dirty="0"/>
            </a:br>
            <a:r>
              <a:rPr lang="en-US" b="1" dirty="0"/>
              <a:t>Our Values:</a:t>
            </a:r>
            <a:r>
              <a:rPr lang="en-US" dirty="0"/>
              <a:t> We value meaningful partnerships with communities and families so that we can:</a:t>
            </a:r>
            <a:br>
              <a:rPr lang="en-US" dirty="0"/>
            </a:br>
            <a:r>
              <a:rPr lang="en-US" dirty="0"/>
              <a:t>     work towards collective impact,</a:t>
            </a:r>
            <a:br>
              <a:rPr lang="en-US" dirty="0"/>
            </a:br>
            <a:r>
              <a:rPr lang="en-US" dirty="0"/>
              <a:t>     engage in cross systems partnerships statewide,</a:t>
            </a:r>
            <a:br>
              <a:rPr lang="en-US" dirty="0"/>
            </a:br>
            <a:r>
              <a:rPr lang="en-US" dirty="0"/>
              <a:t>     utilize public health frameworks, and</a:t>
            </a:r>
            <a:br>
              <a:rPr lang="en-US" dirty="0"/>
            </a:br>
            <a:r>
              <a:rPr lang="en-US" dirty="0"/>
              <a:t>     promote equity and inclusion.</a:t>
            </a:r>
            <a:endParaRPr lang="en-US" altLang="en-US" sz="1200" dirty="0">
              <a:solidFill>
                <a:schemeClr val="accent4">
                  <a:lumMod val="50000"/>
                </a:schemeClr>
              </a:solidFill>
            </a:endParaRPr>
          </a:p>
          <a:p>
            <a:endParaRPr lang="en-US" dirty="0"/>
          </a:p>
        </p:txBody>
      </p:sp>
      <p:sp>
        <p:nvSpPr>
          <p:cNvPr id="4" name="Slide Number Placeholder 3"/>
          <p:cNvSpPr>
            <a:spLocks noGrp="1"/>
          </p:cNvSpPr>
          <p:nvPr>
            <p:ph type="sldNum" sz="quarter" idx="5"/>
          </p:nvPr>
        </p:nvSpPr>
        <p:spPr/>
        <p:txBody>
          <a:bodyPr/>
          <a:lstStyle/>
          <a:p>
            <a:fld id="{F852B2D6-B07E-42E9-81F9-3EE2C7909EF2}" type="slidenum">
              <a:rPr lang="en-US" smtClean="0"/>
              <a:t>4</a:t>
            </a:fld>
            <a:endParaRPr lang="en-US" dirty="0"/>
          </a:p>
        </p:txBody>
      </p:sp>
    </p:spTree>
    <p:extLst>
      <p:ext uri="{BB962C8B-B14F-4D97-AF65-F5344CB8AC3E}">
        <p14:creationId xmlns:p14="http://schemas.microsoft.com/office/powerpoint/2010/main" val="1350040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52B2D6-B07E-42E9-81F9-3EE2C7909EF2}" type="slidenum">
              <a:rPr lang="en-US" smtClean="0"/>
              <a:t>5</a:t>
            </a:fld>
            <a:endParaRPr lang="en-US" dirty="0"/>
          </a:p>
        </p:txBody>
      </p:sp>
    </p:spTree>
    <p:extLst>
      <p:ext uri="{BB962C8B-B14F-4D97-AF65-F5344CB8AC3E}">
        <p14:creationId xmlns:p14="http://schemas.microsoft.com/office/powerpoint/2010/main" val="3043023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DF11C-4E43-458E-9859-FF4B287041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933285-AA8E-4B02-A7C9-D88FC43D7E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2D3FFEC-C165-437B-B90B-C3A2006AF88D}"/>
              </a:ext>
            </a:extLst>
          </p:cNvPr>
          <p:cNvSpPr>
            <a:spLocks noGrp="1"/>
          </p:cNvSpPr>
          <p:nvPr>
            <p:ph type="dt" sz="half" idx="10"/>
          </p:nvPr>
        </p:nvSpPr>
        <p:spPr/>
        <p:txBody>
          <a:bodyPr/>
          <a:lstStyle/>
          <a:p>
            <a:fld id="{B5ED6E55-E3A8-45CA-9268-DB68BFCD9632}" type="datetimeFigureOut">
              <a:rPr lang="en-US" smtClean="0"/>
              <a:t>5/23/2020</a:t>
            </a:fld>
            <a:endParaRPr lang="en-US"/>
          </a:p>
        </p:txBody>
      </p:sp>
      <p:sp>
        <p:nvSpPr>
          <p:cNvPr id="5" name="Footer Placeholder 4">
            <a:extLst>
              <a:ext uri="{FF2B5EF4-FFF2-40B4-BE49-F238E27FC236}">
                <a16:creationId xmlns:a16="http://schemas.microsoft.com/office/drawing/2014/main" id="{0EE9331C-9F41-4CEE-95C2-8CEBC59BBA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42F336-BCC0-4B40-8679-BF4D3872BF33}"/>
              </a:ext>
            </a:extLst>
          </p:cNvPr>
          <p:cNvSpPr>
            <a:spLocks noGrp="1"/>
          </p:cNvSpPr>
          <p:nvPr>
            <p:ph type="sldNum" sz="quarter" idx="12"/>
          </p:nvPr>
        </p:nvSpPr>
        <p:spPr/>
        <p:txBody>
          <a:bodyPr/>
          <a:lstStyle/>
          <a:p>
            <a:fld id="{05DD6C74-D784-404E-B999-85D8F1E63302}" type="slidenum">
              <a:rPr lang="en-US" smtClean="0"/>
              <a:t>‹#›</a:t>
            </a:fld>
            <a:endParaRPr lang="en-US"/>
          </a:p>
        </p:txBody>
      </p:sp>
    </p:spTree>
    <p:extLst>
      <p:ext uri="{BB962C8B-B14F-4D97-AF65-F5344CB8AC3E}">
        <p14:creationId xmlns:p14="http://schemas.microsoft.com/office/powerpoint/2010/main" val="357326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7CF1B-17B4-4BF1-9627-1F37B0A859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CE7CCB-BB67-429F-9D5C-360F840921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C7EA08-4841-4FD7-9FF3-67B92816E4A0}"/>
              </a:ext>
            </a:extLst>
          </p:cNvPr>
          <p:cNvSpPr>
            <a:spLocks noGrp="1"/>
          </p:cNvSpPr>
          <p:nvPr>
            <p:ph type="dt" sz="half" idx="10"/>
          </p:nvPr>
        </p:nvSpPr>
        <p:spPr/>
        <p:txBody>
          <a:bodyPr/>
          <a:lstStyle/>
          <a:p>
            <a:fld id="{B5ED6E55-E3A8-45CA-9268-DB68BFCD9632}" type="datetimeFigureOut">
              <a:rPr lang="en-US" smtClean="0"/>
              <a:t>5/23/2020</a:t>
            </a:fld>
            <a:endParaRPr lang="en-US"/>
          </a:p>
        </p:txBody>
      </p:sp>
      <p:sp>
        <p:nvSpPr>
          <p:cNvPr id="5" name="Footer Placeholder 4">
            <a:extLst>
              <a:ext uri="{FF2B5EF4-FFF2-40B4-BE49-F238E27FC236}">
                <a16:creationId xmlns:a16="http://schemas.microsoft.com/office/drawing/2014/main" id="{591D1195-B78A-4A76-A5CE-F444C5E59B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74EE8F-B5E8-4BA7-B467-7FA1044E3AD2}"/>
              </a:ext>
            </a:extLst>
          </p:cNvPr>
          <p:cNvSpPr>
            <a:spLocks noGrp="1"/>
          </p:cNvSpPr>
          <p:nvPr>
            <p:ph type="sldNum" sz="quarter" idx="12"/>
          </p:nvPr>
        </p:nvSpPr>
        <p:spPr/>
        <p:txBody>
          <a:bodyPr/>
          <a:lstStyle/>
          <a:p>
            <a:fld id="{05DD6C74-D784-404E-B999-85D8F1E63302}" type="slidenum">
              <a:rPr lang="en-US" smtClean="0"/>
              <a:t>‹#›</a:t>
            </a:fld>
            <a:endParaRPr lang="en-US"/>
          </a:p>
        </p:txBody>
      </p:sp>
    </p:spTree>
    <p:extLst>
      <p:ext uri="{BB962C8B-B14F-4D97-AF65-F5344CB8AC3E}">
        <p14:creationId xmlns:p14="http://schemas.microsoft.com/office/powerpoint/2010/main" val="1029463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E7D169-1FF2-47DC-97E3-35B614FE446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5B4E99F-A268-401F-9BDF-9EE6656034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5155DC-316C-4E62-A1C8-04AA462B96F2}"/>
              </a:ext>
            </a:extLst>
          </p:cNvPr>
          <p:cNvSpPr>
            <a:spLocks noGrp="1"/>
          </p:cNvSpPr>
          <p:nvPr>
            <p:ph type="dt" sz="half" idx="10"/>
          </p:nvPr>
        </p:nvSpPr>
        <p:spPr/>
        <p:txBody>
          <a:bodyPr/>
          <a:lstStyle/>
          <a:p>
            <a:fld id="{B5ED6E55-E3A8-45CA-9268-DB68BFCD9632}" type="datetimeFigureOut">
              <a:rPr lang="en-US" smtClean="0"/>
              <a:t>5/23/2020</a:t>
            </a:fld>
            <a:endParaRPr lang="en-US"/>
          </a:p>
        </p:txBody>
      </p:sp>
      <p:sp>
        <p:nvSpPr>
          <p:cNvPr id="5" name="Footer Placeholder 4">
            <a:extLst>
              <a:ext uri="{FF2B5EF4-FFF2-40B4-BE49-F238E27FC236}">
                <a16:creationId xmlns:a16="http://schemas.microsoft.com/office/drawing/2014/main" id="{1E26EBB2-B1E2-40D7-8469-F39C2A5695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3C85CD-00F6-46CD-9E94-8A1BE71B6FFB}"/>
              </a:ext>
            </a:extLst>
          </p:cNvPr>
          <p:cNvSpPr>
            <a:spLocks noGrp="1"/>
          </p:cNvSpPr>
          <p:nvPr>
            <p:ph type="sldNum" sz="quarter" idx="12"/>
          </p:nvPr>
        </p:nvSpPr>
        <p:spPr/>
        <p:txBody>
          <a:bodyPr/>
          <a:lstStyle/>
          <a:p>
            <a:fld id="{05DD6C74-D784-404E-B999-85D8F1E63302}" type="slidenum">
              <a:rPr lang="en-US" smtClean="0"/>
              <a:t>‹#›</a:t>
            </a:fld>
            <a:endParaRPr lang="en-US"/>
          </a:p>
        </p:txBody>
      </p:sp>
    </p:spTree>
    <p:extLst>
      <p:ext uri="{BB962C8B-B14F-4D97-AF65-F5344CB8AC3E}">
        <p14:creationId xmlns:p14="http://schemas.microsoft.com/office/powerpoint/2010/main" val="1545657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F0A36C-09CA-47C9-8652-55E165E76BB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4BD7276-771E-4E67-8945-EFB756425910}"/>
              </a:ext>
            </a:extLst>
          </p:cNvPr>
          <p:cNvSpPr>
            <a:spLocks noGrp="1"/>
          </p:cNvSpPr>
          <p:nvPr>
            <p:ph sz="half" idx="2"/>
          </p:nvPr>
        </p:nvSpPr>
        <p:spPr>
          <a:xfrm>
            <a:off x="6172200" y="1825625"/>
            <a:ext cx="4474029" cy="375714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3194" y="147755"/>
            <a:ext cx="1347554" cy="1360909"/>
          </a:xfrm>
          <a:prstGeom prst="rect">
            <a:avLst/>
          </a:prstGeom>
        </p:spPr>
      </p:pic>
      <p:sp>
        <p:nvSpPr>
          <p:cNvPr id="9" name="Text Placeholder 8"/>
          <p:cNvSpPr>
            <a:spLocks noGrp="1"/>
          </p:cNvSpPr>
          <p:nvPr>
            <p:ph type="body" sz="quarter" idx="10" hasCustomPrompt="1"/>
          </p:nvPr>
        </p:nvSpPr>
        <p:spPr>
          <a:xfrm>
            <a:off x="2246313" y="228600"/>
            <a:ext cx="9402762" cy="1381539"/>
          </a:xfrm>
        </p:spPr>
        <p:txBody>
          <a:bodyPr anchor="ctr" anchorCtr="0">
            <a:normAutofit/>
          </a:bodyPr>
          <a:lstStyle>
            <a:lvl1pPr marL="0" indent="0">
              <a:buNone/>
              <a:defRPr sz="6000" baseline="0">
                <a:solidFill>
                  <a:schemeClr val="tx1"/>
                </a:solidFill>
              </a:defRPr>
            </a:lvl1pPr>
          </a:lstStyle>
          <a:p>
            <a:pPr lvl="0"/>
            <a:r>
              <a:rPr lang="en-US" dirty="0"/>
              <a:t>Placeholder Title</a:t>
            </a:r>
          </a:p>
        </p:txBody>
      </p:sp>
      <p:pic>
        <p:nvPicPr>
          <p:cNvPr id="10" name="Picture 9"/>
          <p:cNvPicPr>
            <a:picLocks noChangeAspect="1"/>
          </p:cNvPicPr>
          <p:nvPr userDrawn="1"/>
        </p:nvPicPr>
        <p:blipFill rotWithShape="1">
          <a:blip r:embed="rId3" cstate="print">
            <a:extLst>
              <a:ext uri="{28A0092B-C50C-407E-A947-70E740481C1C}">
                <a14:useLocalDpi xmlns:a14="http://schemas.microsoft.com/office/drawing/2010/main" val="0"/>
              </a:ext>
            </a:extLst>
          </a:blip>
          <a:srcRect l="1" r="1958" b="47564"/>
          <a:stretch/>
        </p:blipFill>
        <p:spPr>
          <a:xfrm>
            <a:off x="-4244599" y="4820640"/>
            <a:ext cx="16449851" cy="2037360"/>
          </a:xfrm>
          <a:prstGeom prst="rect">
            <a:avLst/>
          </a:prstGeom>
        </p:spPr>
      </p:pic>
      <p:cxnSp>
        <p:nvCxnSpPr>
          <p:cNvPr id="11" name="Straight Connector 10"/>
          <p:cNvCxnSpPr/>
          <p:nvPr userDrawn="1"/>
        </p:nvCxnSpPr>
        <p:spPr>
          <a:xfrm flipH="1">
            <a:off x="0" y="1689545"/>
            <a:ext cx="12192001" cy="4098"/>
          </a:xfrm>
          <a:prstGeom prst="line">
            <a:avLst/>
          </a:prstGeom>
          <a:ln w="28575">
            <a:solidFill>
              <a:schemeClr val="accent4"/>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492161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16035B8-B0DA-4B53-AE41-2DEB83C0C19C}"/>
              </a:ext>
            </a:extLst>
          </p:cNvPr>
          <p:cNvSpPr>
            <a:spLocks noGrp="1"/>
          </p:cNvSpPr>
          <p:nvPr>
            <p:ph type="body" idx="1"/>
          </p:nvPr>
        </p:nvSpPr>
        <p:spPr>
          <a:xfrm>
            <a:off x="892629" y="1874524"/>
            <a:ext cx="438694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1D56843-677D-4AD2-9A23-64095F3BCA37}"/>
              </a:ext>
            </a:extLst>
          </p:cNvPr>
          <p:cNvSpPr>
            <a:spLocks noGrp="1"/>
          </p:cNvSpPr>
          <p:nvPr>
            <p:ph sz="half" idx="2"/>
          </p:nvPr>
        </p:nvSpPr>
        <p:spPr>
          <a:xfrm>
            <a:off x="5808711" y="2727627"/>
            <a:ext cx="4386943" cy="312699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6A6BD39-5E98-419E-9A66-77262B0A7A37}"/>
              </a:ext>
            </a:extLst>
          </p:cNvPr>
          <p:cNvSpPr>
            <a:spLocks noGrp="1"/>
          </p:cNvSpPr>
          <p:nvPr>
            <p:ph type="body" sz="quarter" idx="3"/>
          </p:nvPr>
        </p:nvSpPr>
        <p:spPr>
          <a:xfrm>
            <a:off x="5808711" y="1882962"/>
            <a:ext cx="438694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7568103-B783-471E-823E-780DC9B9EFD1}"/>
              </a:ext>
            </a:extLst>
          </p:cNvPr>
          <p:cNvSpPr>
            <a:spLocks noGrp="1"/>
          </p:cNvSpPr>
          <p:nvPr>
            <p:ph sz="quarter" idx="4"/>
          </p:nvPr>
        </p:nvSpPr>
        <p:spPr>
          <a:xfrm>
            <a:off x="892629" y="2727627"/>
            <a:ext cx="4386943" cy="3118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3194" y="147755"/>
            <a:ext cx="1347554" cy="1360909"/>
          </a:xfrm>
          <a:prstGeom prst="rect">
            <a:avLst/>
          </a:prstGeom>
        </p:spPr>
      </p:pic>
      <p:sp>
        <p:nvSpPr>
          <p:cNvPr id="11" name="Text Placeholder 8"/>
          <p:cNvSpPr>
            <a:spLocks noGrp="1"/>
          </p:cNvSpPr>
          <p:nvPr>
            <p:ph type="body" sz="quarter" idx="10" hasCustomPrompt="1"/>
          </p:nvPr>
        </p:nvSpPr>
        <p:spPr>
          <a:xfrm>
            <a:off x="2246313" y="228600"/>
            <a:ext cx="9402762" cy="1381539"/>
          </a:xfrm>
        </p:spPr>
        <p:txBody>
          <a:bodyPr anchor="ctr" anchorCtr="0">
            <a:normAutofit/>
          </a:bodyPr>
          <a:lstStyle>
            <a:lvl1pPr marL="0" indent="0">
              <a:buNone/>
              <a:defRPr sz="6000" baseline="0">
                <a:solidFill>
                  <a:schemeClr val="tx1"/>
                </a:solidFill>
              </a:defRPr>
            </a:lvl1pPr>
          </a:lstStyle>
          <a:p>
            <a:pPr lvl="0"/>
            <a:r>
              <a:rPr lang="en-US" dirty="0"/>
              <a:t>Placeholder Title</a:t>
            </a:r>
          </a:p>
        </p:txBody>
      </p:sp>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1" r="1958" b="47564"/>
          <a:stretch/>
        </p:blipFill>
        <p:spPr>
          <a:xfrm>
            <a:off x="-4244599" y="4820640"/>
            <a:ext cx="16449851" cy="2037360"/>
          </a:xfrm>
          <a:prstGeom prst="rect">
            <a:avLst/>
          </a:prstGeom>
        </p:spPr>
      </p:pic>
      <p:cxnSp>
        <p:nvCxnSpPr>
          <p:cNvPr id="13" name="Straight Connector 12"/>
          <p:cNvCxnSpPr/>
          <p:nvPr userDrawn="1"/>
        </p:nvCxnSpPr>
        <p:spPr>
          <a:xfrm flipH="1">
            <a:off x="0" y="1689545"/>
            <a:ext cx="12192001" cy="4098"/>
          </a:xfrm>
          <a:prstGeom prst="line">
            <a:avLst/>
          </a:prstGeom>
          <a:ln w="28575">
            <a:solidFill>
              <a:schemeClr val="accent4"/>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450778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CC914-FE38-48C1-AA2E-22FFE88A0E1D}"/>
              </a:ext>
            </a:extLst>
          </p:cNvPr>
          <p:cNvSpPr>
            <a:spLocks noGrp="1"/>
          </p:cNvSpPr>
          <p:nvPr>
            <p:ph type="ctrTitle"/>
          </p:nvPr>
        </p:nvSpPr>
        <p:spPr>
          <a:xfrm>
            <a:off x="1567542" y="605766"/>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094DBC-6521-4CF0-BF3D-E6935DFEED71}"/>
              </a:ext>
            </a:extLst>
          </p:cNvPr>
          <p:cNvSpPr>
            <a:spLocks noGrp="1"/>
          </p:cNvSpPr>
          <p:nvPr>
            <p:ph type="subTitle" idx="1"/>
          </p:nvPr>
        </p:nvSpPr>
        <p:spPr>
          <a:xfrm>
            <a:off x="1567542" y="3085441"/>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Rectangle 8"/>
          <p:cNvSpPr/>
          <p:nvPr userDrawn="1"/>
        </p:nvSpPr>
        <p:spPr>
          <a:xfrm>
            <a:off x="0" y="5128193"/>
            <a:ext cx="12192000" cy="1342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0" name="Rectangle 9"/>
          <p:cNvSpPr/>
          <p:nvPr userDrawn="1"/>
        </p:nvSpPr>
        <p:spPr>
          <a:xfrm>
            <a:off x="0" y="5262410"/>
            <a:ext cx="12192000" cy="1261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5500861"/>
            <a:ext cx="12192000" cy="1261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0" y="5379764"/>
            <a:ext cx="12192000" cy="1261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66897" y="5790277"/>
            <a:ext cx="3266528" cy="932516"/>
          </a:xfrm>
          <a:prstGeom prst="rect">
            <a:avLst/>
          </a:prstGeom>
        </p:spPr>
      </p:pic>
    </p:spTree>
    <p:extLst>
      <p:ext uri="{BB962C8B-B14F-4D97-AF65-F5344CB8AC3E}">
        <p14:creationId xmlns:p14="http://schemas.microsoft.com/office/powerpoint/2010/main" val="42271978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ACF801-0879-4CBA-8845-A8CC1FDD8246}"/>
              </a:ext>
            </a:extLst>
          </p:cNvPr>
          <p:cNvSpPr>
            <a:spLocks noGrp="1"/>
          </p:cNvSpPr>
          <p:nvPr>
            <p:ph idx="1"/>
          </p:nvPr>
        </p:nvSpPr>
        <p:spPr>
          <a:xfrm>
            <a:off x="838200" y="1825625"/>
            <a:ext cx="10003971" cy="376963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3194" y="147755"/>
            <a:ext cx="1347554" cy="1360909"/>
          </a:xfrm>
          <a:prstGeom prst="rect">
            <a:avLst/>
          </a:prstGeom>
        </p:spPr>
      </p:pic>
      <p:sp>
        <p:nvSpPr>
          <p:cNvPr id="8" name="Text Placeholder 8"/>
          <p:cNvSpPr>
            <a:spLocks noGrp="1"/>
          </p:cNvSpPr>
          <p:nvPr>
            <p:ph type="body" sz="quarter" idx="10" hasCustomPrompt="1"/>
          </p:nvPr>
        </p:nvSpPr>
        <p:spPr>
          <a:xfrm>
            <a:off x="2246313" y="228600"/>
            <a:ext cx="9402762" cy="1381539"/>
          </a:xfrm>
        </p:spPr>
        <p:txBody>
          <a:bodyPr anchor="ctr" anchorCtr="0">
            <a:normAutofit/>
          </a:bodyPr>
          <a:lstStyle>
            <a:lvl1pPr marL="0" indent="0">
              <a:buNone/>
              <a:defRPr sz="6000" baseline="0">
                <a:solidFill>
                  <a:schemeClr val="tx1"/>
                </a:solidFill>
              </a:defRPr>
            </a:lvl1pPr>
          </a:lstStyle>
          <a:p>
            <a:pPr lvl="0"/>
            <a:r>
              <a:rPr lang="en-US" dirty="0"/>
              <a:t>Placeholder Title</a:t>
            </a:r>
          </a:p>
        </p:txBody>
      </p:sp>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l="1" r="1958" b="47564"/>
          <a:stretch/>
        </p:blipFill>
        <p:spPr>
          <a:xfrm>
            <a:off x="-4244599" y="4820640"/>
            <a:ext cx="16449851" cy="2037360"/>
          </a:xfrm>
          <a:prstGeom prst="rect">
            <a:avLst/>
          </a:prstGeom>
        </p:spPr>
      </p:pic>
      <p:cxnSp>
        <p:nvCxnSpPr>
          <p:cNvPr id="10" name="Straight Connector 9"/>
          <p:cNvCxnSpPr/>
          <p:nvPr userDrawn="1"/>
        </p:nvCxnSpPr>
        <p:spPr>
          <a:xfrm flipH="1">
            <a:off x="0" y="1689545"/>
            <a:ext cx="12192001" cy="4098"/>
          </a:xfrm>
          <a:prstGeom prst="line">
            <a:avLst/>
          </a:prstGeom>
          <a:ln w="28575">
            <a:solidFill>
              <a:schemeClr val="accent4"/>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994523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E7977-16BF-418C-BA43-5556C9EFCFEE}"/>
              </a:ext>
            </a:extLst>
          </p:cNvPr>
          <p:cNvSpPr>
            <a:spLocks noGrp="1"/>
          </p:cNvSpPr>
          <p:nvPr>
            <p:ph type="title"/>
          </p:nvPr>
        </p:nvSpPr>
        <p:spPr>
          <a:xfrm>
            <a:off x="831850" y="493287"/>
            <a:ext cx="105156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996FF41-7468-426D-A5FB-EC03D15FE8A8}"/>
              </a:ext>
            </a:extLst>
          </p:cNvPr>
          <p:cNvSpPr>
            <a:spLocks noGrp="1"/>
          </p:cNvSpPr>
          <p:nvPr>
            <p:ph type="body" idx="1"/>
          </p:nvPr>
        </p:nvSpPr>
        <p:spPr>
          <a:xfrm>
            <a:off x="831850" y="345835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17" name="Rectangle 16"/>
          <p:cNvSpPr/>
          <p:nvPr userDrawn="1"/>
        </p:nvSpPr>
        <p:spPr>
          <a:xfrm>
            <a:off x="0" y="5128193"/>
            <a:ext cx="12192000" cy="1342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8" name="Rectangle 17"/>
          <p:cNvSpPr/>
          <p:nvPr userDrawn="1"/>
        </p:nvSpPr>
        <p:spPr>
          <a:xfrm>
            <a:off x="0" y="5262410"/>
            <a:ext cx="12192000" cy="1261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userDrawn="1"/>
        </p:nvSpPr>
        <p:spPr>
          <a:xfrm>
            <a:off x="0" y="5500861"/>
            <a:ext cx="12192000" cy="1261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userDrawn="1"/>
        </p:nvSpPr>
        <p:spPr>
          <a:xfrm>
            <a:off x="0" y="5379764"/>
            <a:ext cx="12192000" cy="1261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66897" y="5790277"/>
            <a:ext cx="3266528" cy="932516"/>
          </a:xfrm>
          <a:prstGeom prst="rect">
            <a:avLst/>
          </a:prstGeom>
        </p:spPr>
      </p:pic>
    </p:spTree>
    <p:extLst>
      <p:ext uri="{BB962C8B-B14F-4D97-AF65-F5344CB8AC3E}">
        <p14:creationId xmlns:p14="http://schemas.microsoft.com/office/powerpoint/2010/main" val="21986648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F0A36C-09CA-47C9-8652-55E165E76BB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4BD7276-771E-4E67-8945-EFB756425910}"/>
              </a:ext>
            </a:extLst>
          </p:cNvPr>
          <p:cNvSpPr>
            <a:spLocks noGrp="1"/>
          </p:cNvSpPr>
          <p:nvPr>
            <p:ph sz="half" idx="2"/>
          </p:nvPr>
        </p:nvSpPr>
        <p:spPr>
          <a:xfrm>
            <a:off x="6172200" y="1825625"/>
            <a:ext cx="4474029" cy="375714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3194" y="147755"/>
            <a:ext cx="1347554" cy="1360909"/>
          </a:xfrm>
          <a:prstGeom prst="rect">
            <a:avLst/>
          </a:prstGeom>
        </p:spPr>
      </p:pic>
      <p:sp>
        <p:nvSpPr>
          <p:cNvPr id="9" name="Text Placeholder 8"/>
          <p:cNvSpPr>
            <a:spLocks noGrp="1"/>
          </p:cNvSpPr>
          <p:nvPr>
            <p:ph type="body" sz="quarter" idx="10" hasCustomPrompt="1"/>
          </p:nvPr>
        </p:nvSpPr>
        <p:spPr>
          <a:xfrm>
            <a:off x="2246313" y="228600"/>
            <a:ext cx="9402762" cy="1381539"/>
          </a:xfrm>
        </p:spPr>
        <p:txBody>
          <a:bodyPr anchor="ctr" anchorCtr="0">
            <a:normAutofit/>
          </a:bodyPr>
          <a:lstStyle>
            <a:lvl1pPr marL="0" indent="0">
              <a:buNone/>
              <a:defRPr sz="6000" baseline="0">
                <a:solidFill>
                  <a:schemeClr val="tx1"/>
                </a:solidFill>
              </a:defRPr>
            </a:lvl1pPr>
          </a:lstStyle>
          <a:p>
            <a:pPr lvl="0"/>
            <a:r>
              <a:rPr lang="en-US" dirty="0"/>
              <a:t>Placeholder Title</a:t>
            </a:r>
          </a:p>
        </p:txBody>
      </p:sp>
      <p:pic>
        <p:nvPicPr>
          <p:cNvPr id="10" name="Picture 9"/>
          <p:cNvPicPr>
            <a:picLocks noChangeAspect="1"/>
          </p:cNvPicPr>
          <p:nvPr userDrawn="1"/>
        </p:nvPicPr>
        <p:blipFill rotWithShape="1">
          <a:blip r:embed="rId3" cstate="print">
            <a:extLst>
              <a:ext uri="{28A0092B-C50C-407E-A947-70E740481C1C}">
                <a14:useLocalDpi xmlns:a14="http://schemas.microsoft.com/office/drawing/2010/main" val="0"/>
              </a:ext>
            </a:extLst>
          </a:blip>
          <a:srcRect l="1" r="1958" b="47564"/>
          <a:stretch/>
        </p:blipFill>
        <p:spPr>
          <a:xfrm>
            <a:off x="-4244599" y="4820640"/>
            <a:ext cx="16449851" cy="2037360"/>
          </a:xfrm>
          <a:prstGeom prst="rect">
            <a:avLst/>
          </a:prstGeom>
        </p:spPr>
      </p:pic>
      <p:cxnSp>
        <p:nvCxnSpPr>
          <p:cNvPr id="11" name="Straight Connector 10"/>
          <p:cNvCxnSpPr/>
          <p:nvPr userDrawn="1"/>
        </p:nvCxnSpPr>
        <p:spPr>
          <a:xfrm flipH="1">
            <a:off x="0" y="1689545"/>
            <a:ext cx="12192001" cy="4098"/>
          </a:xfrm>
          <a:prstGeom prst="line">
            <a:avLst/>
          </a:prstGeom>
          <a:ln w="28575">
            <a:solidFill>
              <a:schemeClr val="accent4"/>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555651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16035B8-B0DA-4B53-AE41-2DEB83C0C19C}"/>
              </a:ext>
            </a:extLst>
          </p:cNvPr>
          <p:cNvSpPr>
            <a:spLocks noGrp="1"/>
          </p:cNvSpPr>
          <p:nvPr>
            <p:ph type="body" idx="1"/>
          </p:nvPr>
        </p:nvSpPr>
        <p:spPr>
          <a:xfrm>
            <a:off x="892629" y="1874524"/>
            <a:ext cx="438694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1D56843-677D-4AD2-9A23-64095F3BCA37}"/>
              </a:ext>
            </a:extLst>
          </p:cNvPr>
          <p:cNvSpPr>
            <a:spLocks noGrp="1"/>
          </p:cNvSpPr>
          <p:nvPr>
            <p:ph sz="half" idx="2"/>
          </p:nvPr>
        </p:nvSpPr>
        <p:spPr>
          <a:xfrm>
            <a:off x="5808711" y="2727627"/>
            <a:ext cx="4386943" cy="312699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6A6BD39-5E98-419E-9A66-77262B0A7A37}"/>
              </a:ext>
            </a:extLst>
          </p:cNvPr>
          <p:cNvSpPr>
            <a:spLocks noGrp="1"/>
          </p:cNvSpPr>
          <p:nvPr>
            <p:ph type="body" sz="quarter" idx="3"/>
          </p:nvPr>
        </p:nvSpPr>
        <p:spPr>
          <a:xfrm>
            <a:off x="5808711" y="1882962"/>
            <a:ext cx="438694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7568103-B783-471E-823E-780DC9B9EFD1}"/>
              </a:ext>
            </a:extLst>
          </p:cNvPr>
          <p:cNvSpPr>
            <a:spLocks noGrp="1"/>
          </p:cNvSpPr>
          <p:nvPr>
            <p:ph sz="quarter" idx="4"/>
          </p:nvPr>
        </p:nvSpPr>
        <p:spPr>
          <a:xfrm>
            <a:off x="892629" y="2727627"/>
            <a:ext cx="4386943" cy="3118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3194" y="147755"/>
            <a:ext cx="1347554" cy="1360909"/>
          </a:xfrm>
          <a:prstGeom prst="rect">
            <a:avLst/>
          </a:prstGeom>
        </p:spPr>
      </p:pic>
      <p:sp>
        <p:nvSpPr>
          <p:cNvPr id="11" name="Text Placeholder 8"/>
          <p:cNvSpPr>
            <a:spLocks noGrp="1"/>
          </p:cNvSpPr>
          <p:nvPr>
            <p:ph type="body" sz="quarter" idx="10" hasCustomPrompt="1"/>
          </p:nvPr>
        </p:nvSpPr>
        <p:spPr>
          <a:xfrm>
            <a:off x="2246313" y="228600"/>
            <a:ext cx="9402762" cy="1381539"/>
          </a:xfrm>
        </p:spPr>
        <p:txBody>
          <a:bodyPr anchor="ctr" anchorCtr="0">
            <a:normAutofit/>
          </a:bodyPr>
          <a:lstStyle>
            <a:lvl1pPr marL="0" indent="0">
              <a:buNone/>
              <a:defRPr sz="6000" baseline="0">
                <a:solidFill>
                  <a:schemeClr val="tx1"/>
                </a:solidFill>
              </a:defRPr>
            </a:lvl1pPr>
          </a:lstStyle>
          <a:p>
            <a:pPr lvl="0"/>
            <a:r>
              <a:rPr lang="en-US" dirty="0"/>
              <a:t>Placeholder Title</a:t>
            </a:r>
          </a:p>
        </p:txBody>
      </p:sp>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1" r="1958" b="47564"/>
          <a:stretch/>
        </p:blipFill>
        <p:spPr>
          <a:xfrm>
            <a:off x="-4244599" y="4820640"/>
            <a:ext cx="16449851" cy="2037360"/>
          </a:xfrm>
          <a:prstGeom prst="rect">
            <a:avLst/>
          </a:prstGeom>
        </p:spPr>
      </p:pic>
      <p:cxnSp>
        <p:nvCxnSpPr>
          <p:cNvPr id="13" name="Straight Connector 12"/>
          <p:cNvCxnSpPr/>
          <p:nvPr userDrawn="1"/>
        </p:nvCxnSpPr>
        <p:spPr>
          <a:xfrm flipH="1">
            <a:off x="0" y="1689545"/>
            <a:ext cx="12192001" cy="4098"/>
          </a:xfrm>
          <a:prstGeom prst="line">
            <a:avLst/>
          </a:prstGeom>
          <a:ln w="28575">
            <a:solidFill>
              <a:schemeClr val="accent4"/>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941570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3194" y="147755"/>
            <a:ext cx="1347554" cy="1360909"/>
          </a:xfrm>
          <a:prstGeom prst="rect">
            <a:avLst/>
          </a:prstGeom>
        </p:spPr>
      </p:pic>
      <p:sp>
        <p:nvSpPr>
          <p:cNvPr id="6" name="Text Placeholder 8"/>
          <p:cNvSpPr>
            <a:spLocks noGrp="1"/>
          </p:cNvSpPr>
          <p:nvPr>
            <p:ph type="body" sz="quarter" idx="10" hasCustomPrompt="1"/>
          </p:nvPr>
        </p:nvSpPr>
        <p:spPr>
          <a:xfrm>
            <a:off x="2246313" y="228600"/>
            <a:ext cx="9402762" cy="1381539"/>
          </a:xfrm>
        </p:spPr>
        <p:txBody>
          <a:bodyPr anchor="ctr" anchorCtr="0">
            <a:normAutofit/>
          </a:bodyPr>
          <a:lstStyle>
            <a:lvl1pPr marL="0" indent="0">
              <a:buNone/>
              <a:defRPr sz="6000" baseline="0">
                <a:solidFill>
                  <a:schemeClr val="tx1"/>
                </a:solidFill>
              </a:defRPr>
            </a:lvl1pPr>
          </a:lstStyle>
          <a:p>
            <a:pPr lvl="0"/>
            <a:r>
              <a:rPr lang="en-US" dirty="0"/>
              <a:t>Placeholder Title</a:t>
            </a:r>
          </a:p>
        </p:txBody>
      </p:sp>
      <p:pic>
        <p:nvPicPr>
          <p:cNvPr id="7" name="Picture 6"/>
          <p:cNvPicPr>
            <a:picLocks noChangeAspect="1"/>
          </p:cNvPicPr>
          <p:nvPr userDrawn="1"/>
        </p:nvPicPr>
        <p:blipFill rotWithShape="1">
          <a:blip r:embed="rId3" cstate="print">
            <a:extLst>
              <a:ext uri="{28A0092B-C50C-407E-A947-70E740481C1C}">
                <a14:useLocalDpi xmlns:a14="http://schemas.microsoft.com/office/drawing/2010/main" val="0"/>
              </a:ext>
            </a:extLst>
          </a:blip>
          <a:srcRect l="1" r="1958" b="47564"/>
          <a:stretch/>
        </p:blipFill>
        <p:spPr>
          <a:xfrm>
            <a:off x="-4244599" y="4820640"/>
            <a:ext cx="16449851" cy="2037360"/>
          </a:xfrm>
          <a:prstGeom prst="rect">
            <a:avLst/>
          </a:prstGeom>
        </p:spPr>
      </p:pic>
      <p:cxnSp>
        <p:nvCxnSpPr>
          <p:cNvPr id="8" name="Straight Connector 7"/>
          <p:cNvCxnSpPr/>
          <p:nvPr userDrawn="1"/>
        </p:nvCxnSpPr>
        <p:spPr>
          <a:xfrm flipH="1">
            <a:off x="0" y="1689545"/>
            <a:ext cx="12192001" cy="4098"/>
          </a:xfrm>
          <a:prstGeom prst="line">
            <a:avLst/>
          </a:prstGeom>
          <a:ln w="28575">
            <a:solidFill>
              <a:schemeClr val="accent4"/>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4689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0B404-5C67-42E5-9E28-294FE31E32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0EA088-0F50-4359-9660-A680BBD9A2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C80805-2E99-4B93-AAF5-F4E5747EC755}"/>
              </a:ext>
            </a:extLst>
          </p:cNvPr>
          <p:cNvSpPr>
            <a:spLocks noGrp="1"/>
          </p:cNvSpPr>
          <p:nvPr>
            <p:ph type="dt" sz="half" idx="10"/>
          </p:nvPr>
        </p:nvSpPr>
        <p:spPr/>
        <p:txBody>
          <a:bodyPr/>
          <a:lstStyle/>
          <a:p>
            <a:fld id="{B5ED6E55-E3A8-45CA-9268-DB68BFCD9632}" type="datetimeFigureOut">
              <a:rPr lang="en-US" smtClean="0"/>
              <a:t>5/23/2020</a:t>
            </a:fld>
            <a:endParaRPr lang="en-US"/>
          </a:p>
        </p:txBody>
      </p:sp>
      <p:sp>
        <p:nvSpPr>
          <p:cNvPr id="5" name="Footer Placeholder 4">
            <a:extLst>
              <a:ext uri="{FF2B5EF4-FFF2-40B4-BE49-F238E27FC236}">
                <a16:creationId xmlns:a16="http://schemas.microsoft.com/office/drawing/2014/main" id="{FE1C5939-C777-46E0-95B1-791B8B0D9C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4550A-00BC-4822-B855-1AD57B9099C8}"/>
              </a:ext>
            </a:extLst>
          </p:cNvPr>
          <p:cNvSpPr>
            <a:spLocks noGrp="1"/>
          </p:cNvSpPr>
          <p:nvPr>
            <p:ph type="sldNum" sz="quarter" idx="12"/>
          </p:nvPr>
        </p:nvSpPr>
        <p:spPr/>
        <p:txBody>
          <a:bodyPr/>
          <a:lstStyle/>
          <a:p>
            <a:fld id="{05DD6C74-D784-404E-B999-85D8F1E63302}" type="slidenum">
              <a:rPr lang="en-US" smtClean="0"/>
              <a:t>‹#›</a:t>
            </a:fld>
            <a:endParaRPr lang="en-US"/>
          </a:p>
        </p:txBody>
      </p:sp>
    </p:spTree>
    <p:extLst>
      <p:ext uri="{BB962C8B-B14F-4D97-AF65-F5344CB8AC3E}">
        <p14:creationId xmlns:p14="http://schemas.microsoft.com/office/powerpoint/2010/main" val="21507474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61DF4A-EB96-4E35-B706-1133532ABFC6}"/>
              </a:ext>
            </a:extLst>
          </p:cNvPr>
          <p:cNvSpPr>
            <a:spLocks noGrp="1"/>
          </p:cNvSpPr>
          <p:nvPr>
            <p:ph idx="1"/>
          </p:nvPr>
        </p:nvSpPr>
        <p:spPr>
          <a:xfrm>
            <a:off x="5987142" y="1894114"/>
            <a:ext cx="4855029" cy="35876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AB0AED3-F3D4-4D7B-8BB4-1C88B9E2D5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3194" y="147755"/>
            <a:ext cx="1347554" cy="1360909"/>
          </a:xfrm>
          <a:prstGeom prst="rect">
            <a:avLst/>
          </a:prstGeom>
        </p:spPr>
      </p:pic>
      <p:sp>
        <p:nvSpPr>
          <p:cNvPr id="9" name="Text Placeholder 8"/>
          <p:cNvSpPr>
            <a:spLocks noGrp="1"/>
          </p:cNvSpPr>
          <p:nvPr>
            <p:ph type="body" sz="quarter" idx="10" hasCustomPrompt="1"/>
          </p:nvPr>
        </p:nvSpPr>
        <p:spPr>
          <a:xfrm>
            <a:off x="2246313" y="228600"/>
            <a:ext cx="9402762" cy="1381539"/>
          </a:xfrm>
        </p:spPr>
        <p:txBody>
          <a:bodyPr anchor="ctr" anchorCtr="0">
            <a:normAutofit/>
          </a:bodyPr>
          <a:lstStyle>
            <a:lvl1pPr marL="0" indent="0">
              <a:buNone/>
              <a:defRPr sz="6000" baseline="0">
                <a:solidFill>
                  <a:schemeClr val="tx1"/>
                </a:solidFill>
              </a:defRPr>
            </a:lvl1pPr>
          </a:lstStyle>
          <a:p>
            <a:pPr lvl="0"/>
            <a:r>
              <a:rPr lang="en-US" dirty="0"/>
              <a:t>Placeholder Title</a:t>
            </a:r>
          </a:p>
        </p:txBody>
      </p:sp>
      <p:pic>
        <p:nvPicPr>
          <p:cNvPr id="10" name="Picture 9"/>
          <p:cNvPicPr>
            <a:picLocks noChangeAspect="1"/>
          </p:cNvPicPr>
          <p:nvPr userDrawn="1"/>
        </p:nvPicPr>
        <p:blipFill rotWithShape="1">
          <a:blip r:embed="rId3" cstate="print">
            <a:extLst>
              <a:ext uri="{28A0092B-C50C-407E-A947-70E740481C1C}">
                <a14:useLocalDpi xmlns:a14="http://schemas.microsoft.com/office/drawing/2010/main" val="0"/>
              </a:ext>
            </a:extLst>
          </a:blip>
          <a:srcRect l="1" r="1958" b="47564"/>
          <a:stretch/>
        </p:blipFill>
        <p:spPr>
          <a:xfrm>
            <a:off x="-4244599" y="4820640"/>
            <a:ext cx="16449851" cy="2037360"/>
          </a:xfrm>
          <a:prstGeom prst="rect">
            <a:avLst/>
          </a:prstGeom>
        </p:spPr>
      </p:pic>
      <p:cxnSp>
        <p:nvCxnSpPr>
          <p:cNvPr id="11" name="Straight Connector 10"/>
          <p:cNvCxnSpPr/>
          <p:nvPr userDrawn="1"/>
        </p:nvCxnSpPr>
        <p:spPr>
          <a:xfrm flipH="1">
            <a:off x="0" y="1689545"/>
            <a:ext cx="12192001" cy="4098"/>
          </a:xfrm>
          <a:prstGeom prst="line">
            <a:avLst/>
          </a:prstGeom>
          <a:ln w="28575">
            <a:solidFill>
              <a:schemeClr val="accent4"/>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217384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E628B6C-6599-4870-98B5-647435C15786}"/>
              </a:ext>
            </a:extLst>
          </p:cNvPr>
          <p:cNvSpPr>
            <a:spLocks noGrp="1"/>
          </p:cNvSpPr>
          <p:nvPr>
            <p:ph type="pic" idx="1"/>
          </p:nvPr>
        </p:nvSpPr>
        <p:spPr>
          <a:xfrm>
            <a:off x="5884211" y="2057400"/>
            <a:ext cx="5110360" cy="345077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CCC69389-49FB-4D32-A39F-7AF88883219C}"/>
              </a:ext>
            </a:extLst>
          </p:cNvPr>
          <p:cNvSpPr>
            <a:spLocks noGrp="1"/>
          </p:cNvSpPr>
          <p:nvPr>
            <p:ph type="body" sz="half" idx="2"/>
          </p:nvPr>
        </p:nvSpPr>
        <p:spPr>
          <a:xfrm>
            <a:off x="839788" y="2057400"/>
            <a:ext cx="3932237" cy="3811588"/>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4423" y="209129"/>
            <a:ext cx="1347554" cy="1360909"/>
          </a:xfrm>
          <a:prstGeom prst="rect">
            <a:avLst/>
          </a:prstGeom>
        </p:spPr>
      </p:pic>
      <p:sp>
        <p:nvSpPr>
          <p:cNvPr id="9" name="Text Placeholder 8"/>
          <p:cNvSpPr>
            <a:spLocks noGrp="1"/>
          </p:cNvSpPr>
          <p:nvPr>
            <p:ph type="body" sz="quarter" idx="13" hasCustomPrompt="1"/>
          </p:nvPr>
        </p:nvSpPr>
        <p:spPr>
          <a:xfrm>
            <a:off x="1618681" y="209129"/>
            <a:ext cx="10573319" cy="1381539"/>
          </a:xfrm>
        </p:spPr>
        <p:txBody>
          <a:bodyPr anchor="ctr" anchorCtr="0">
            <a:normAutofit/>
          </a:bodyPr>
          <a:lstStyle>
            <a:lvl1pPr marL="0" indent="0">
              <a:buNone/>
              <a:defRPr sz="6000" baseline="0">
                <a:solidFill>
                  <a:schemeClr val="tx1"/>
                </a:solidFill>
              </a:defRPr>
            </a:lvl1pPr>
          </a:lstStyle>
          <a:p>
            <a:pPr lvl="0"/>
            <a:r>
              <a:rPr lang="en-US" dirty="0"/>
              <a:t>Placeholder Title</a:t>
            </a:r>
          </a:p>
        </p:txBody>
      </p:sp>
      <p:cxnSp>
        <p:nvCxnSpPr>
          <p:cNvPr id="10" name="Straight Connector 9"/>
          <p:cNvCxnSpPr/>
          <p:nvPr userDrawn="1"/>
        </p:nvCxnSpPr>
        <p:spPr>
          <a:xfrm flipH="1">
            <a:off x="0" y="1689545"/>
            <a:ext cx="12192001" cy="4098"/>
          </a:xfrm>
          <a:prstGeom prst="line">
            <a:avLst/>
          </a:prstGeom>
          <a:ln w="28575">
            <a:solidFill>
              <a:schemeClr val="accent4"/>
            </a:solidFill>
          </a:ln>
        </p:spPr>
        <p:style>
          <a:lnRef idx="1">
            <a:schemeClr val="dk1"/>
          </a:lnRef>
          <a:fillRef idx="0">
            <a:schemeClr val="dk1"/>
          </a:fillRef>
          <a:effectRef idx="0">
            <a:schemeClr val="dk1"/>
          </a:effectRef>
          <a:fontRef idx="minor">
            <a:schemeClr val="tx1"/>
          </a:fontRef>
        </p:style>
      </p:cxnSp>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1" r="1958" b="47564"/>
          <a:stretch/>
        </p:blipFill>
        <p:spPr>
          <a:xfrm>
            <a:off x="-4244599" y="4820640"/>
            <a:ext cx="16449851" cy="2037360"/>
          </a:xfrm>
          <a:prstGeom prst="rect">
            <a:avLst/>
          </a:prstGeom>
        </p:spPr>
      </p:pic>
    </p:spTree>
    <p:extLst>
      <p:ext uri="{BB962C8B-B14F-4D97-AF65-F5344CB8AC3E}">
        <p14:creationId xmlns:p14="http://schemas.microsoft.com/office/powerpoint/2010/main" val="22556646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CFE378AE-6435-4171-9ABB-21C796F8F035}"/>
              </a:ext>
            </a:extLst>
          </p:cNvPr>
          <p:cNvSpPr>
            <a:spLocks noGrp="1"/>
          </p:cNvSpPr>
          <p:nvPr>
            <p:ph type="body" orient="vert" idx="1"/>
          </p:nvPr>
        </p:nvSpPr>
        <p:spPr>
          <a:xfrm>
            <a:off x="838200" y="1825625"/>
            <a:ext cx="9525000" cy="3941429"/>
          </a:xfrm>
        </p:spPr>
        <p:txBody>
          <a:bodyPr vert="eaVert"/>
          <a:lstStyle>
            <a:lvl1pPr>
              <a:defRPr sz="3200"/>
            </a:lvl1pPr>
            <a:lvl2pPr>
              <a:defRPr sz="2800"/>
            </a:lvl2pPr>
            <a:lvl3pPr>
              <a:defRPr sz="2400"/>
            </a:lvl3pPr>
            <a:lvl4pPr>
              <a:defRPr sz="2000"/>
            </a:lvl4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3194" y="147755"/>
            <a:ext cx="1347554" cy="1360909"/>
          </a:xfrm>
          <a:prstGeom prst="rect">
            <a:avLst/>
          </a:prstGeom>
        </p:spPr>
      </p:pic>
      <p:sp>
        <p:nvSpPr>
          <p:cNvPr id="8" name="Text Placeholder 8"/>
          <p:cNvSpPr>
            <a:spLocks noGrp="1"/>
          </p:cNvSpPr>
          <p:nvPr>
            <p:ph type="body" sz="quarter" idx="10" hasCustomPrompt="1"/>
          </p:nvPr>
        </p:nvSpPr>
        <p:spPr>
          <a:xfrm>
            <a:off x="2246313" y="228600"/>
            <a:ext cx="9402762" cy="1381539"/>
          </a:xfrm>
        </p:spPr>
        <p:txBody>
          <a:bodyPr anchor="ctr" anchorCtr="0">
            <a:normAutofit/>
          </a:bodyPr>
          <a:lstStyle>
            <a:lvl1pPr marL="0" indent="0">
              <a:buNone/>
              <a:defRPr sz="6000" baseline="0">
                <a:solidFill>
                  <a:schemeClr val="tx1"/>
                </a:solidFill>
              </a:defRPr>
            </a:lvl1pPr>
          </a:lstStyle>
          <a:p>
            <a:pPr lvl="0"/>
            <a:r>
              <a:rPr lang="en-US" dirty="0"/>
              <a:t>Placeholder Title</a:t>
            </a:r>
          </a:p>
        </p:txBody>
      </p:sp>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l="1" r="1958" b="47564"/>
          <a:stretch/>
        </p:blipFill>
        <p:spPr>
          <a:xfrm>
            <a:off x="-4244599" y="4820640"/>
            <a:ext cx="16449851" cy="2037360"/>
          </a:xfrm>
          <a:prstGeom prst="rect">
            <a:avLst/>
          </a:prstGeom>
        </p:spPr>
      </p:pic>
      <p:cxnSp>
        <p:nvCxnSpPr>
          <p:cNvPr id="10" name="Straight Connector 9"/>
          <p:cNvCxnSpPr/>
          <p:nvPr userDrawn="1"/>
        </p:nvCxnSpPr>
        <p:spPr>
          <a:xfrm flipH="1">
            <a:off x="0" y="1689545"/>
            <a:ext cx="12192001" cy="4098"/>
          </a:xfrm>
          <a:prstGeom prst="line">
            <a:avLst/>
          </a:prstGeom>
          <a:ln w="28575">
            <a:solidFill>
              <a:schemeClr val="accent4"/>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372594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8B32A6BD-2852-41CC-AB98-5EFDF24369CA}"/>
              </a:ext>
            </a:extLst>
          </p:cNvPr>
          <p:cNvSpPr>
            <a:spLocks noGrp="1"/>
          </p:cNvSpPr>
          <p:nvPr>
            <p:ph type="body" orient="vert" idx="1"/>
          </p:nvPr>
        </p:nvSpPr>
        <p:spPr>
          <a:xfrm>
            <a:off x="1861457" y="523082"/>
            <a:ext cx="7734300" cy="515926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8"/>
          <p:cNvSpPr>
            <a:spLocks noGrp="1"/>
          </p:cNvSpPr>
          <p:nvPr>
            <p:ph type="body" sz="quarter" idx="10" hasCustomPrompt="1"/>
          </p:nvPr>
        </p:nvSpPr>
        <p:spPr>
          <a:xfrm rot="5400000">
            <a:off x="8950873" y="3747312"/>
            <a:ext cx="4839837" cy="1381539"/>
          </a:xfrm>
        </p:spPr>
        <p:txBody>
          <a:bodyPr anchor="ctr" anchorCtr="0">
            <a:normAutofit/>
          </a:bodyPr>
          <a:lstStyle>
            <a:lvl1pPr marL="0" indent="0">
              <a:buNone/>
              <a:defRPr sz="6000" baseline="0">
                <a:solidFill>
                  <a:schemeClr val="tx1"/>
                </a:solidFill>
              </a:defRPr>
            </a:lvl1pPr>
          </a:lstStyle>
          <a:p>
            <a:pPr lvl="0"/>
            <a:r>
              <a:rPr lang="en-US" dirty="0"/>
              <a:t>Placeholder Title</a:t>
            </a:r>
          </a:p>
        </p:txBody>
      </p:sp>
      <p:cxnSp>
        <p:nvCxnSpPr>
          <p:cNvPr id="10" name="Straight Connector 9"/>
          <p:cNvCxnSpPr/>
          <p:nvPr userDrawn="1"/>
        </p:nvCxnSpPr>
        <p:spPr>
          <a:xfrm flipH="1" flipV="1">
            <a:off x="10382924" y="2"/>
            <a:ext cx="2047" cy="6857998"/>
          </a:xfrm>
          <a:prstGeom prst="line">
            <a:avLst/>
          </a:prstGeom>
          <a:ln w="28575">
            <a:solidFill>
              <a:schemeClr val="accent4"/>
            </a:solidFill>
          </a:ln>
        </p:spPr>
        <p:style>
          <a:lnRef idx="1">
            <a:schemeClr val="dk1"/>
          </a:lnRef>
          <a:fillRef idx="0">
            <a:schemeClr val="dk1"/>
          </a:fillRef>
          <a:effectRef idx="0">
            <a:schemeClr val="dk1"/>
          </a:effectRef>
          <a:fontRef idx="minor">
            <a:schemeClr val="tx1"/>
          </a:fontRef>
        </p:style>
      </p:cxnSp>
      <p:pic>
        <p:nvPicPr>
          <p:cNvPr id="13" name="Picture 12"/>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1958" b="47564"/>
          <a:stretch/>
        </p:blipFill>
        <p:spPr>
          <a:xfrm flipH="1">
            <a:off x="0" y="4820640"/>
            <a:ext cx="15063652" cy="2037360"/>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97015" y="330686"/>
            <a:ext cx="1347554" cy="1360909"/>
          </a:xfrm>
          <a:prstGeom prst="rect">
            <a:avLst/>
          </a:prstGeom>
        </p:spPr>
      </p:pic>
    </p:spTree>
    <p:extLst>
      <p:ext uri="{BB962C8B-B14F-4D97-AF65-F5344CB8AC3E}">
        <p14:creationId xmlns:p14="http://schemas.microsoft.com/office/powerpoint/2010/main" val="36166611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CC914-FE38-48C1-AA2E-22FFE88A0E1D}"/>
              </a:ext>
            </a:extLst>
          </p:cNvPr>
          <p:cNvSpPr>
            <a:spLocks noGrp="1"/>
          </p:cNvSpPr>
          <p:nvPr>
            <p:ph type="ctrTitle"/>
          </p:nvPr>
        </p:nvSpPr>
        <p:spPr>
          <a:xfrm>
            <a:off x="1387365" y="2112580"/>
            <a:ext cx="9434535" cy="896552"/>
          </a:xfrm>
        </p:spPr>
        <p:txBody>
          <a:bodyPr anchor="b"/>
          <a:lstStyle>
            <a:lvl1pPr algn="ctr">
              <a:defRPr sz="6000"/>
            </a:lvl1pPr>
          </a:lstStyle>
          <a:p>
            <a:r>
              <a:rPr lang="en-US"/>
              <a:t>Click to edit Master title style</a:t>
            </a:r>
          </a:p>
        </p:txBody>
      </p:sp>
      <p:sp>
        <p:nvSpPr>
          <p:cNvPr id="14" name="Rectangle 13"/>
          <p:cNvSpPr/>
          <p:nvPr userDrawn="1"/>
        </p:nvSpPr>
        <p:spPr>
          <a:xfrm>
            <a:off x="0" y="5128193"/>
            <a:ext cx="12192000" cy="1342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5" name="Rectangle 14"/>
          <p:cNvSpPr/>
          <p:nvPr userDrawn="1"/>
        </p:nvSpPr>
        <p:spPr>
          <a:xfrm>
            <a:off x="0" y="5262410"/>
            <a:ext cx="12192000" cy="1261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userDrawn="1"/>
        </p:nvSpPr>
        <p:spPr>
          <a:xfrm>
            <a:off x="0" y="5500861"/>
            <a:ext cx="12192000" cy="1261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userDrawn="1"/>
        </p:nvSpPr>
        <p:spPr>
          <a:xfrm>
            <a:off x="0" y="5379764"/>
            <a:ext cx="12192000" cy="1261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66897" y="5790277"/>
            <a:ext cx="3266528" cy="932516"/>
          </a:xfrm>
          <a:prstGeom prst="rect">
            <a:avLst/>
          </a:prstGeom>
        </p:spPr>
      </p:pic>
    </p:spTree>
    <p:extLst>
      <p:ext uri="{BB962C8B-B14F-4D97-AF65-F5344CB8AC3E}">
        <p14:creationId xmlns:p14="http://schemas.microsoft.com/office/powerpoint/2010/main" val="15622079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F320C-9145-4AB9-9C7E-5210A4F953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ACF801-0879-4CBA-8845-A8CC1FDD824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D629BF-97E0-4AC1-B0AD-1FF7605B21DB}"/>
              </a:ext>
            </a:extLst>
          </p:cNvPr>
          <p:cNvSpPr>
            <a:spLocks noGrp="1"/>
          </p:cNvSpPr>
          <p:nvPr>
            <p:ph type="dt" sz="half" idx="10"/>
          </p:nvPr>
        </p:nvSpPr>
        <p:spPr/>
        <p:txBody>
          <a:bodyPr/>
          <a:lstStyle/>
          <a:p>
            <a:fld id="{56F0FB08-CBF9-41EF-A4A6-28361A271AB7}" type="datetimeFigureOut">
              <a:rPr lang="en-US" smtClean="0"/>
              <a:t>5/23/2020</a:t>
            </a:fld>
            <a:endParaRPr lang="en-US" dirty="0"/>
          </a:p>
        </p:txBody>
      </p:sp>
      <p:sp>
        <p:nvSpPr>
          <p:cNvPr id="5" name="Footer Placeholder 4">
            <a:extLst>
              <a:ext uri="{FF2B5EF4-FFF2-40B4-BE49-F238E27FC236}">
                <a16:creationId xmlns:a16="http://schemas.microsoft.com/office/drawing/2014/main" id="{498045FF-FFE2-4872-B9F3-69586320E9F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F35F504-063A-44B2-8569-B499C8A2D58D}"/>
              </a:ext>
            </a:extLst>
          </p:cNvPr>
          <p:cNvSpPr>
            <a:spLocks noGrp="1"/>
          </p:cNvSpPr>
          <p:nvPr>
            <p:ph type="sldNum" sz="quarter" idx="12"/>
          </p:nvPr>
        </p:nvSpPr>
        <p:spPr/>
        <p:txBody>
          <a:bodyPr/>
          <a:lstStyle/>
          <a:p>
            <a:fld id="{35F1AC1C-4A52-495A-8E0C-87A5FCBABA48}" type="slidenum">
              <a:rPr lang="en-US" smtClean="0"/>
              <a:t>‹#›</a:t>
            </a:fld>
            <a:endParaRPr lang="en-US" dirty="0"/>
          </a:p>
        </p:txBody>
      </p:sp>
    </p:spTree>
    <p:extLst>
      <p:ext uri="{BB962C8B-B14F-4D97-AF65-F5344CB8AC3E}">
        <p14:creationId xmlns:p14="http://schemas.microsoft.com/office/powerpoint/2010/main" val="38079850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07AFC65-0B7C-477A-A208-576E0D291AC7}" type="datetime1">
              <a:rPr lang="en-US">
                <a:solidFill>
                  <a:prstClr val="black">
                    <a:tint val="75000"/>
                  </a:prstClr>
                </a:solidFill>
              </a:rPr>
              <a:pPr>
                <a:defRPr/>
              </a:pPr>
              <a:t>5/23/2020</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9E9E803-D6F9-4FFE-B6A9-B7F0F7D3F128}" type="slidenum">
              <a:rPr lang="en-US" altLang="en-US"/>
              <a:pPr>
                <a:defRPr/>
              </a:pPr>
              <a:t>‹#›</a:t>
            </a:fld>
            <a:endParaRPr lang="en-US" altLang="en-US" dirty="0"/>
          </a:p>
        </p:txBody>
      </p:sp>
    </p:spTree>
    <p:extLst>
      <p:ext uri="{BB962C8B-B14F-4D97-AF65-F5344CB8AC3E}">
        <p14:creationId xmlns:p14="http://schemas.microsoft.com/office/powerpoint/2010/main" val="538057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DC6964C2-65E4-4CDF-8144-E1056D3756B9}" type="datetimeFigureOut">
              <a:rPr lang="en-US">
                <a:solidFill>
                  <a:prstClr val="black">
                    <a:tint val="75000"/>
                  </a:prstClr>
                </a:solidFill>
              </a:rPr>
              <a:pPr>
                <a:defRPr/>
              </a:pPr>
              <a:t>5/23/2020</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0E2CC95-6927-429A-B305-A2A83FB588A6}" type="slidenum">
              <a:rPr lang="en-US" altLang="en-US"/>
              <a:pPr>
                <a:defRPr/>
              </a:pPr>
              <a:t>‹#›</a:t>
            </a:fld>
            <a:endParaRPr lang="en-US" altLang="en-US" dirty="0"/>
          </a:p>
        </p:txBody>
      </p:sp>
    </p:spTree>
    <p:extLst>
      <p:ext uri="{BB962C8B-B14F-4D97-AF65-F5344CB8AC3E}">
        <p14:creationId xmlns:p14="http://schemas.microsoft.com/office/powerpoint/2010/main" val="2573894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A699D-DFEB-496D-B842-7CA9F5251D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79FB01-5DB9-43D2-AC2F-D6C39797F3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D18622-2962-4D43-9439-8D2FC4C21865}"/>
              </a:ext>
            </a:extLst>
          </p:cNvPr>
          <p:cNvSpPr>
            <a:spLocks noGrp="1"/>
          </p:cNvSpPr>
          <p:nvPr>
            <p:ph type="dt" sz="half" idx="10"/>
          </p:nvPr>
        </p:nvSpPr>
        <p:spPr/>
        <p:txBody>
          <a:bodyPr/>
          <a:lstStyle/>
          <a:p>
            <a:fld id="{B5ED6E55-E3A8-45CA-9268-DB68BFCD9632}" type="datetimeFigureOut">
              <a:rPr lang="en-US" smtClean="0"/>
              <a:t>5/23/2020</a:t>
            </a:fld>
            <a:endParaRPr lang="en-US"/>
          </a:p>
        </p:txBody>
      </p:sp>
      <p:sp>
        <p:nvSpPr>
          <p:cNvPr id="5" name="Footer Placeholder 4">
            <a:extLst>
              <a:ext uri="{FF2B5EF4-FFF2-40B4-BE49-F238E27FC236}">
                <a16:creationId xmlns:a16="http://schemas.microsoft.com/office/drawing/2014/main" id="{CB4EA66A-FCFE-49D5-A014-FAE89FDCE3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AFE02A-64FD-442A-B9BA-62EA87A838D1}"/>
              </a:ext>
            </a:extLst>
          </p:cNvPr>
          <p:cNvSpPr>
            <a:spLocks noGrp="1"/>
          </p:cNvSpPr>
          <p:nvPr>
            <p:ph type="sldNum" sz="quarter" idx="12"/>
          </p:nvPr>
        </p:nvSpPr>
        <p:spPr/>
        <p:txBody>
          <a:bodyPr/>
          <a:lstStyle/>
          <a:p>
            <a:fld id="{05DD6C74-D784-404E-B999-85D8F1E63302}" type="slidenum">
              <a:rPr lang="en-US" smtClean="0"/>
              <a:t>‹#›</a:t>
            </a:fld>
            <a:endParaRPr lang="en-US"/>
          </a:p>
        </p:txBody>
      </p:sp>
    </p:spTree>
    <p:extLst>
      <p:ext uri="{BB962C8B-B14F-4D97-AF65-F5344CB8AC3E}">
        <p14:creationId xmlns:p14="http://schemas.microsoft.com/office/powerpoint/2010/main" val="3100515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69867-CDCC-4BAE-86B9-24CC18B0F4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655377-3FD4-4A5F-87FB-470A68562D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FA5391-9722-48D2-B779-631464AA7D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1221AA2-B6AC-4C07-BD52-C87DDBA60EFF}"/>
              </a:ext>
            </a:extLst>
          </p:cNvPr>
          <p:cNvSpPr>
            <a:spLocks noGrp="1"/>
          </p:cNvSpPr>
          <p:nvPr>
            <p:ph type="dt" sz="half" idx="10"/>
          </p:nvPr>
        </p:nvSpPr>
        <p:spPr/>
        <p:txBody>
          <a:bodyPr/>
          <a:lstStyle/>
          <a:p>
            <a:fld id="{B5ED6E55-E3A8-45CA-9268-DB68BFCD9632}" type="datetimeFigureOut">
              <a:rPr lang="en-US" smtClean="0"/>
              <a:t>5/23/2020</a:t>
            </a:fld>
            <a:endParaRPr lang="en-US"/>
          </a:p>
        </p:txBody>
      </p:sp>
      <p:sp>
        <p:nvSpPr>
          <p:cNvPr id="6" name="Footer Placeholder 5">
            <a:extLst>
              <a:ext uri="{FF2B5EF4-FFF2-40B4-BE49-F238E27FC236}">
                <a16:creationId xmlns:a16="http://schemas.microsoft.com/office/drawing/2014/main" id="{80DCF07C-0CD4-415B-B5E9-D75C0F9797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C90300-A463-45EA-AA2E-4A390470025E}"/>
              </a:ext>
            </a:extLst>
          </p:cNvPr>
          <p:cNvSpPr>
            <a:spLocks noGrp="1"/>
          </p:cNvSpPr>
          <p:nvPr>
            <p:ph type="sldNum" sz="quarter" idx="12"/>
          </p:nvPr>
        </p:nvSpPr>
        <p:spPr/>
        <p:txBody>
          <a:bodyPr/>
          <a:lstStyle/>
          <a:p>
            <a:fld id="{05DD6C74-D784-404E-B999-85D8F1E63302}" type="slidenum">
              <a:rPr lang="en-US" smtClean="0"/>
              <a:t>‹#›</a:t>
            </a:fld>
            <a:endParaRPr lang="en-US"/>
          </a:p>
        </p:txBody>
      </p:sp>
    </p:spTree>
    <p:extLst>
      <p:ext uri="{BB962C8B-B14F-4D97-AF65-F5344CB8AC3E}">
        <p14:creationId xmlns:p14="http://schemas.microsoft.com/office/powerpoint/2010/main" val="2492965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30C0E-EFB0-443C-AD01-BF5E262C03B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95E69A4-EAFC-4CF1-8C94-82059C514A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5CF091-AE4D-400D-9142-6F972ED0383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9117DCA-B5B3-474D-A150-F027DE9FD8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650EE1-B913-4A93-9B3D-0E4529334F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1D8B29-A75A-4DDB-A7F9-B30464E33E71}"/>
              </a:ext>
            </a:extLst>
          </p:cNvPr>
          <p:cNvSpPr>
            <a:spLocks noGrp="1"/>
          </p:cNvSpPr>
          <p:nvPr>
            <p:ph type="dt" sz="half" idx="10"/>
          </p:nvPr>
        </p:nvSpPr>
        <p:spPr/>
        <p:txBody>
          <a:bodyPr/>
          <a:lstStyle/>
          <a:p>
            <a:fld id="{B5ED6E55-E3A8-45CA-9268-DB68BFCD9632}" type="datetimeFigureOut">
              <a:rPr lang="en-US" smtClean="0"/>
              <a:t>5/23/2020</a:t>
            </a:fld>
            <a:endParaRPr lang="en-US"/>
          </a:p>
        </p:txBody>
      </p:sp>
      <p:sp>
        <p:nvSpPr>
          <p:cNvPr id="8" name="Footer Placeholder 7">
            <a:extLst>
              <a:ext uri="{FF2B5EF4-FFF2-40B4-BE49-F238E27FC236}">
                <a16:creationId xmlns:a16="http://schemas.microsoft.com/office/drawing/2014/main" id="{12990515-2D73-4A47-AFC2-7BE30E568E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102046-D244-428A-A1D9-B401BD672B82}"/>
              </a:ext>
            </a:extLst>
          </p:cNvPr>
          <p:cNvSpPr>
            <a:spLocks noGrp="1"/>
          </p:cNvSpPr>
          <p:nvPr>
            <p:ph type="sldNum" sz="quarter" idx="12"/>
          </p:nvPr>
        </p:nvSpPr>
        <p:spPr/>
        <p:txBody>
          <a:bodyPr/>
          <a:lstStyle/>
          <a:p>
            <a:fld id="{05DD6C74-D784-404E-B999-85D8F1E63302}" type="slidenum">
              <a:rPr lang="en-US" smtClean="0"/>
              <a:t>‹#›</a:t>
            </a:fld>
            <a:endParaRPr lang="en-US"/>
          </a:p>
        </p:txBody>
      </p:sp>
    </p:spTree>
    <p:extLst>
      <p:ext uri="{BB962C8B-B14F-4D97-AF65-F5344CB8AC3E}">
        <p14:creationId xmlns:p14="http://schemas.microsoft.com/office/powerpoint/2010/main" val="2908471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F25AC-6A13-49C7-8BC6-A2DF3710E0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2AD5AEC-F200-4795-8B13-EEBA69D96496}"/>
              </a:ext>
            </a:extLst>
          </p:cNvPr>
          <p:cNvSpPr>
            <a:spLocks noGrp="1"/>
          </p:cNvSpPr>
          <p:nvPr>
            <p:ph type="dt" sz="half" idx="10"/>
          </p:nvPr>
        </p:nvSpPr>
        <p:spPr/>
        <p:txBody>
          <a:bodyPr/>
          <a:lstStyle/>
          <a:p>
            <a:fld id="{B5ED6E55-E3A8-45CA-9268-DB68BFCD9632}" type="datetimeFigureOut">
              <a:rPr lang="en-US" smtClean="0"/>
              <a:t>5/23/2020</a:t>
            </a:fld>
            <a:endParaRPr lang="en-US"/>
          </a:p>
        </p:txBody>
      </p:sp>
      <p:sp>
        <p:nvSpPr>
          <p:cNvPr id="4" name="Footer Placeholder 3">
            <a:extLst>
              <a:ext uri="{FF2B5EF4-FFF2-40B4-BE49-F238E27FC236}">
                <a16:creationId xmlns:a16="http://schemas.microsoft.com/office/drawing/2014/main" id="{D3E56395-04CC-467E-BB06-81E32AECC8D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0EE15A4-AE6D-4DC0-A1C8-9178C4097D14}"/>
              </a:ext>
            </a:extLst>
          </p:cNvPr>
          <p:cNvSpPr>
            <a:spLocks noGrp="1"/>
          </p:cNvSpPr>
          <p:nvPr>
            <p:ph type="sldNum" sz="quarter" idx="12"/>
          </p:nvPr>
        </p:nvSpPr>
        <p:spPr/>
        <p:txBody>
          <a:bodyPr/>
          <a:lstStyle/>
          <a:p>
            <a:fld id="{05DD6C74-D784-404E-B999-85D8F1E63302}" type="slidenum">
              <a:rPr lang="en-US" smtClean="0"/>
              <a:t>‹#›</a:t>
            </a:fld>
            <a:endParaRPr lang="en-US"/>
          </a:p>
        </p:txBody>
      </p:sp>
    </p:spTree>
    <p:extLst>
      <p:ext uri="{BB962C8B-B14F-4D97-AF65-F5344CB8AC3E}">
        <p14:creationId xmlns:p14="http://schemas.microsoft.com/office/powerpoint/2010/main" val="2670685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EB037A-0C79-4216-91C4-C7B6DAB825A4}"/>
              </a:ext>
            </a:extLst>
          </p:cNvPr>
          <p:cNvSpPr>
            <a:spLocks noGrp="1"/>
          </p:cNvSpPr>
          <p:nvPr>
            <p:ph type="dt" sz="half" idx="10"/>
          </p:nvPr>
        </p:nvSpPr>
        <p:spPr/>
        <p:txBody>
          <a:bodyPr/>
          <a:lstStyle/>
          <a:p>
            <a:fld id="{B5ED6E55-E3A8-45CA-9268-DB68BFCD9632}" type="datetimeFigureOut">
              <a:rPr lang="en-US" smtClean="0"/>
              <a:t>5/23/2020</a:t>
            </a:fld>
            <a:endParaRPr lang="en-US"/>
          </a:p>
        </p:txBody>
      </p:sp>
      <p:sp>
        <p:nvSpPr>
          <p:cNvPr id="3" name="Footer Placeholder 2">
            <a:extLst>
              <a:ext uri="{FF2B5EF4-FFF2-40B4-BE49-F238E27FC236}">
                <a16:creationId xmlns:a16="http://schemas.microsoft.com/office/drawing/2014/main" id="{20FB804D-3D94-4BAF-8014-95E0A5631B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01444D0-D085-45E4-AB12-A32D30B8E0E3}"/>
              </a:ext>
            </a:extLst>
          </p:cNvPr>
          <p:cNvSpPr>
            <a:spLocks noGrp="1"/>
          </p:cNvSpPr>
          <p:nvPr>
            <p:ph type="sldNum" sz="quarter" idx="12"/>
          </p:nvPr>
        </p:nvSpPr>
        <p:spPr/>
        <p:txBody>
          <a:bodyPr/>
          <a:lstStyle/>
          <a:p>
            <a:fld id="{05DD6C74-D784-404E-B999-85D8F1E63302}" type="slidenum">
              <a:rPr lang="en-US" smtClean="0"/>
              <a:t>‹#›</a:t>
            </a:fld>
            <a:endParaRPr lang="en-US"/>
          </a:p>
        </p:txBody>
      </p:sp>
    </p:spTree>
    <p:extLst>
      <p:ext uri="{BB962C8B-B14F-4D97-AF65-F5344CB8AC3E}">
        <p14:creationId xmlns:p14="http://schemas.microsoft.com/office/powerpoint/2010/main" val="1466190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EB2A3-CC53-43A4-A8D7-EE14BAE2BC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A7E57E-EBD4-42B0-9D89-11946C1798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ECAFF57-F46A-4F41-9306-A97C9EC4F3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0E4F97-88BC-40AC-B17C-DF7C509F97DE}"/>
              </a:ext>
            </a:extLst>
          </p:cNvPr>
          <p:cNvSpPr>
            <a:spLocks noGrp="1"/>
          </p:cNvSpPr>
          <p:nvPr>
            <p:ph type="dt" sz="half" idx="10"/>
          </p:nvPr>
        </p:nvSpPr>
        <p:spPr/>
        <p:txBody>
          <a:bodyPr/>
          <a:lstStyle/>
          <a:p>
            <a:fld id="{B5ED6E55-E3A8-45CA-9268-DB68BFCD9632}" type="datetimeFigureOut">
              <a:rPr lang="en-US" smtClean="0"/>
              <a:t>5/23/2020</a:t>
            </a:fld>
            <a:endParaRPr lang="en-US"/>
          </a:p>
        </p:txBody>
      </p:sp>
      <p:sp>
        <p:nvSpPr>
          <p:cNvPr id="6" name="Footer Placeholder 5">
            <a:extLst>
              <a:ext uri="{FF2B5EF4-FFF2-40B4-BE49-F238E27FC236}">
                <a16:creationId xmlns:a16="http://schemas.microsoft.com/office/drawing/2014/main" id="{91FB3545-0D63-40F3-8BF2-85C8C9E139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73A2C1-4C28-4007-B3D5-B4CF42AE3857}"/>
              </a:ext>
            </a:extLst>
          </p:cNvPr>
          <p:cNvSpPr>
            <a:spLocks noGrp="1"/>
          </p:cNvSpPr>
          <p:nvPr>
            <p:ph type="sldNum" sz="quarter" idx="12"/>
          </p:nvPr>
        </p:nvSpPr>
        <p:spPr/>
        <p:txBody>
          <a:bodyPr/>
          <a:lstStyle/>
          <a:p>
            <a:fld id="{05DD6C74-D784-404E-B999-85D8F1E63302}" type="slidenum">
              <a:rPr lang="en-US" smtClean="0"/>
              <a:t>‹#›</a:t>
            </a:fld>
            <a:endParaRPr lang="en-US"/>
          </a:p>
        </p:txBody>
      </p:sp>
    </p:spTree>
    <p:extLst>
      <p:ext uri="{BB962C8B-B14F-4D97-AF65-F5344CB8AC3E}">
        <p14:creationId xmlns:p14="http://schemas.microsoft.com/office/powerpoint/2010/main" val="577566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8D3C7-72BE-4284-A4D4-8202E0C539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B181B2-02DB-40F1-B8F7-493C4760E8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80609F-6544-430F-9126-7968B24A85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8CB64C-EE4F-4DCB-BE9E-760F04EB42F6}"/>
              </a:ext>
            </a:extLst>
          </p:cNvPr>
          <p:cNvSpPr>
            <a:spLocks noGrp="1"/>
          </p:cNvSpPr>
          <p:nvPr>
            <p:ph type="dt" sz="half" idx="10"/>
          </p:nvPr>
        </p:nvSpPr>
        <p:spPr/>
        <p:txBody>
          <a:bodyPr/>
          <a:lstStyle/>
          <a:p>
            <a:fld id="{B5ED6E55-E3A8-45CA-9268-DB68BFCD9632}" type="datetimeFigureOut">
              <a:rPr lang="en-US" smtClean="0"/>
              <a:t>5/23/2020</a:t>
            </a:fld>
            <a:endParaRPr lang="en-US"/>
          </a:p>
        </p:txBody>
      </p:sp>
      <p:sp>
        <p:nvSpPr>
          <p:cNvPr id="6" name="Footer Placeholder 5">
            <a:extLst>
              <a:ext uri="{FF2B5EF4-FFF2-40B4-BE49-F238E27FC236}">
                <a16:creationId xmlns:a16="http://schemas.microsoft.com/office/drawing/2014/main" id="{6C8EB0A8-F026-482A-BCFC-CCFE1791D2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41FE43-9A71-4B7E-B9F3-4FB826AAA9E1}"/>
              </a:ext>
            </a:extLst>
          </p:cNvPr>
          <p:cNvSpPr>
            <a:spLocks noGrp="1"/>
          </p:cNvSpPr>
          <p:nvPr>
            <p:ph type="sldNum" sz="quarter" idx="12"/>
          </p:nvPr>
        </p:nvSpPr>
        <p:spPr/>
        <p:txBody>
          <a:bodyPr/>
          <a:lstStyle/>
          <a:p>
            <a:fld id="{05DD6C74-D784-404E-B999-85D8F1E63302}" type="slidenum">
              <a:rPr lang="en-US" smtClean="0"/>
              <a:t>‹#›</a:t>
            </a:fld>
            <a:endParaRPr lang="en-US"/>
          </a:p>
        </p:txBody>
      </p:sp>
    </p:spTree>
    <p:extLst>
      <p:ext uri="{BB962C8B-B14F-4D97-AF65-F5344CB8AC3E}">
        <p14:creationId xmlns:p14="http://schemas.microsoft.com/office/powerpoint/2010/main" val="3468941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22F355-D04D-489C-9D68-686DF883D8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504E66E-FE18-4854-B779-11B9D3F044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794DF8-33CE-4179-BCAD-9CCCC1A0D8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D6E55-E3A8-45CA-9268-DB68BFCD9632}" type="datetimeFigureOut">
              <a:rPr lang="en-US" smtClean="0"/>
              <a:t>5/23/2020</a:t>
            </a:fld>
            <a:endParaRPr lang="en-US"/>
          </a:p>
        </p:txBody>
      </p:sp>
      <p:sp>
        <p:nvSpPr>
          <p:cNvPr id="5" name="Footer Placeholder 4">
            <a:extLst>
              <a:ext uri="{FF2B5EF4-FFF2-40B4-BE49-F238E27FC236}">
                <a16:creationId xmlns:a16="http://schemas.microsoft.com/office/drawing/2014/main" id="{78CE9EB2-B02E-43E2-981B-A96E672B27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8135D63-AE67-4210-8445-7CE7925F99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DD6C74-D784-404E-B999-85D8F1E63302}" type="slidenum">
              <a:rPr lang="en-US" smtClean="0"/>
              <a:t>‹#›</a:t>
            </a:fld>
            <a:endParaRPr lang="en-US"/>
          </a:p>
        </p:txBody>
      </p:sp>
    </p:spTree>
    <p:extLst>
      <p:ext uri="{BB962C8B-B14F-4D97-AF65-F5344CB8AC3E}">
        <p14:creationId xmlns:p14="http://schemas.microsoft.com/office/powerpoint/2010/main" val="1509147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1F8A0E-ABA5-45AB-90E9-FA9AC26DA2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5D62F2-83AE-43DE-9237-23DA232B25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7232245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bwMode="auto">
          <a:xfrm>
            <a:off x="1482812" y="345989"/>
            <a:ext cx="8868229" cy="42672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a:spcBef>
                <a:spcPts val="1200"/>
              </a:spcBef>
              <a:spcAft>
                <a:spcPts val="1200"/>
              </a:spcAft>
              <a:defRPr/>
            </a:pPr>
            <a:r>
              <a:rPr lang="en-US" dirty="0">
                <a:solidFill>
                  <a:schemeClr val="accent4">
                    <a:lumMod val="75000"/>
                  </a:schemeClr>
                </a:solidFill>
              </a:rPr>
              <a:t>Washington State Leadership Initiative:</a:t>
            </a:r>
            <a:br>
              <a:rPr lang="en-US" dirty="0">
                <a:solidFill>
                  <a:schemeClr val="accent4">
                    <a:lumMod val="75000"/>
                  </a:schemeClr>
                </a:solidFill>
              </a:rPr>
            </a:br>
            <a:r>
              <a:rPr lang="en-US" sz="4400" dirty="0">
                <a:solidFill>
                  <a:schemeClr val="accent4">
                    <a:lumMod val="75000"/>
                  </a:schemeClr>
                </a:solidFill>
              </a:rPr>
              <a:t>Results Based Accountability </a:t>
            </a:r>
            <a:br>
              <a:rPr lang="en-US" sz="4400" dirty="0">
                <a:solidFill>
                  <a:schemeClr val="accent4">
                    <a:lumMod val="75000"/>
                  </a:schemeClr>
                </a:solidFill>
              </a:rPr>
            </a:br>
            <a:br>
              <a:rPr lang="en-US" sz="4400" dirty="0">
                <a:solidFill>
                  <a:schemeClr val="accent4">
                    <a:lumMod val="75000"/>
                  </a:schemeClr>
                </a:solidFill>
              </a:rPr>
            </a:br>
            <a:r>
              <a:rPr lang="en-US" sz="4400" dirty="0">
                <a:solidFill>
                  <a:schemeClr val="accent4">
                    <a:lumMod val="75000"/>
                  </a:schemeClr>
                </a:solidFill>
              </a:rPr>
              <a:t>Learning Session 2 Outputs</a:t>
            </a:r>
            <a:br>
              <a:rPr lang="en-US" sz="4400" dirty="0">
                <a:solidFill>
                  <a:schemeClr val="accent4">
                    <a:lumMod val="75000"/>
                  </a:schemeClr>
                </a:solidFill>
              </a:rPr>
            </a:br>
            <a:r>
              <a:rPr lang="en-US" sz="4400" dirty="0">
                <a:solidFill>
                  <a:schemeClr val="accent4">
                    <a:lumMod val="75000"/>
                  </a:schemeClr>
                </a:solidFill>
              </a:rPr>
              <a:t>April 2020</a:t>
            </a:r>
            <a:endParaRPr lang="en-US" altLang="en-US" sz="2400" b="1" dirty="0">
              <a:solidFill>
                <a:schemeClr val="bg1"/>
              </a:solidFill>
            </a:endParaRPr>
          </a:p>
        </p:txBody>
      </p:sp>
    </p:spTree>
    <p:extLst>
      <p:ext uri="{BB962C8B-B14F-4D97-AF65-F5344CB8AC3E}">
        <p14:creationId xmlns:p14="http://schemas.microsoft.com/office/powerpoint/2010/main" val="3019640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BB69D53-D450-4919-99B3-9F92409214EE}"/>
              </a:ext>
            </a:extLst>
          </p:cNvPr>
          <p:cNvSpPr>
            <a:spLocks noGrp="1"/>
          </p:cNvSpPr>
          <p:nvPr>
            <p:ph type="title"/>
          </p:nvPr>
        </p:nvSpPr>
        <p:spPr>
          <a:xfrm>
            <a:off x="831850" y="2027583"/>
            <a:ext cx="10515600" cy="1318441"/>
          </a:xfrm>
        </p:spPr>
        <p:txBody>
          <a:bodyPr>
            <a:normAutofit/>
          </a:bodyPr>
          <a:lstStyle/>
          <a:p>
            <a:pPr algn="ctr"/>
            <a:r>
              <a:rPr lang="en-US" dirty="0"/>
              <a:t>WSLI Feedback</a:t>
            </a:r>
          </a:p>
        </p:txBody>
      </p:sp>
      <p:sp>
        <p:nvSpPr>
          <p:cNvPr id="5" name="Text Placeholder 4">
            <a:extLst>
              <a:ext uri="{FF2B5EF4-FFF2-40B4-BE49-F238E27FC236}">
                <a16:creationId xmlns:a16="http://schemas.microsoft.com/office/drawing/2014/main" id="{16DFADB9-8F1A-4015-83A9-82F2227DBD4A}"/>
              </a:ext>
            </a:extLst>
          </p:cNvPr>
          <p:cNvSpPr>
            <a:spLocks noGrp="1"/>
          </p:cNvSpPr>
          <p:nvPr>
            <p:ph type="body" idx="1"/>
          </p:nvPr>
        </p:nvSpPr>
        <p:spPr/>
        <p:txBody>
          <a:bodyPr>
            <a:normAutofit/>
          </a:bodyPr>
          <a:lstStyle/>
          <a:p>
            <a:pPr algn="ctr"/>
            <a:r>
              <a:rPr lang="en-US" sz="4000" dirty="0"/>
              <a:t>Results, Experiences, Indicators</a:t>
            </a:r>
          </a:p>
        </p:txBody>
      </p:sp>
      <p:pic>
        <p:nvPicPr>
          <p:cNvPr id="6" name="Picture 5">
            <a:extLst>
              <a:ext uri="{FF2B5EF4-FFF2-40B4-BE49-F238E27FC236}">
                <a16:creationId xmlns:a16="http://schemas.microsoft.com/office/drawing/2014/main" id="{4DD3A9DC-168D-4921-9136-FB8FB68F8781}"/>
              </a:ext>
            </a:extLst>
          </p:cNvPr>
          <p:cNvPicPr>
            <a:picLocks noChangeAspect="1"/>
          </p:cNvPicPr>
          <p:nvPr/>
        </p:nvPicPr>
        <p:blipFill>
          <a:blip r:embed="rId2"/>
          <a:stretch>
            <a:fillRect/>
          </a:stretch>
        </p:blipFill>
        <p:spPr>
          <a:xfrm>
            <a:off x="4221867" y="266103"/>
            <a:ext cx="3735565" cy="1500187"/>
          </a:xfrm>
          <a:prstGeom prst="rect">
            <a:avLst/>
          </a:prstGeom>
        </p:spPr>
      </p:pic>
    </p:spTree>
    <p:extLst>
      <p:ext uri="{BB962C8B-B14F-4D97-AF65-F5344CB8AC3E}">
        <p14:creationId xmlns:p14="http://schemas.microsoft.com/office/powerpoint/2010/main" val="2873042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0604AB2-E40A-41C9-A094-436AE1657E23}"/>
              </a:ext>
            </a:extLst>
          </p:cNvPr>
          <p:cNvSpPr>
            <a:spLocks noGrp="1"/>
          </p:cNvSpPr>
          <p:nvPr>
            <p:ph sz="half" idx="1"/>
          </p:nvPr>
        </p:nvSpPr>
        <p:spPr/>
        <p:txBody>
          <a:bodyPr>
            <a:normAutofit fontScale="62500" lnSpcReduction="20000"/>
          </a:bodyPr>
          <a:lstStyle/>
          <a:p>
            <a:r>
              <a:rPr lang="en-US" sz="4000" i="1" dirty="0"/>
              <a:t>Peace in our homes</a:t>
            </a:r>
          </a:p>
          <a:p>
            <a:r>
              <a:rPr lang="en-US" sz="4000" i="1" dirty="0"/>
              <a:t>Communication Access</a:t>
            </a:r>
          </a:p>
          <a:p>
            <a:r>
              <a:rPr lang="en-US" sz="4000" i="1" dirty="0"/>
              <a:t>Strong Family Leadership</a:t>
            </a:r>
          </a:p>
          <a:p>
            <a:r>
              <a:rPr lang="en-US" sz="4000" i="1" dirty="0"/>
              <a:t>Safe, included and access to services</a:t>
            </a:r>
          </a:p>
          <a:p>
            <a:r>
              <a:rPr lang="en-US" sz="4000" i="1" dirty="0"/>
              <a:t>Individualize care focus</a:t>
            </a:r>
          </a:p>
          <a:p>
            <a:r>
              <a:rPr lang="en-US" sz="4000" i="1" dirty="0"/>
              <a:t>Meaningful inclusion and safety</a:t>
            </a:r>
          </a:p>
          <a:p>
            <a:r>
              <a:rPr lang="en-US" sz="4000" i="1" dirty="0"/>
              <a:t>Families and systems partners collaborating</a:t>
            </a:r>
          </a:p>
          <a:p>
            <a:r>
              <a:rPr lang="en-US" sz="4000" i="1" dirty="0"/>
              <a:t>Treatment model created with Family’s culture honored</a:t>
            </a:r>
          </a:p>
          <a:p>
            <a:r>
              <a:rPr lang="en-US" sz="4000" i="1" dirty="0"/>
              <a:t>Equitable supports and services</a:t>
            </a:r>
          </a:p>
          <a:p>
            <a:pPr marL="0" indent="0" algn="ctr">
              <a:buNone/>
            </a:pPr>
            <a:endParaRPr lang="en-US" sz="3200" dirty="0"/>
          </a:p>
          <a:p>
            <a:pPr marL="0" indent="0">
              <a:buNone/>
            </a:pPr>
            <a:endParaRPr lang="en-US" sz="3200" dirty="0"/>
          </a:p>
          <a:p>
            <a:endParaRPr lang="en-US" dirty="0"/>
          </a:p>
        </p:txBody>
      </p:sp>
      <p:sp>
        <p:nvSpPr>
          <p:cNvPr id="6" name="Content Placeholder 5">
            <a:extLst>
              <a:ext uri="{FF2B5EF4-FFF2-40B4-BE49-F238E27FC236}">
                <a16:creationId xmlns:a16="http://schemas.microsoft.com/office/drawing/2014/main" id="{9045138A-E4C1-4BE9-A391-FA47369DEBDB}"/>
              </a:ext>
            </a:extLst>
          </p:cNvPr>
          <p:cNvSpPr>
            <a:spLocks noGrp="1"/>
          </p:cNvSpPr>
          <p:nvPr>
            <p:ph sz="half" idx="2"/>
          </p:nvPr>
        </p:nvSpPr>
        <p:spPr/>
        <p:txBody>
          <a:bodyPr/>
          <a:lstStyle/>
          <a:p>
            <a:endParaRPr lang="en-US" dirty="0"/>
          </a:p>
        </p:txBody>
      </p:sp>
      <p:sp>
        <p:nvSpPr>
          <p:cNvPr id="3" name="Text Placeholder 2">
            <a:extLst>
              <a:ext uri="{FF2B5EF4-FFF2-40B4-BE49-F238E27FC236}">
                <a16:creationId xmlns:a16="http://schemas.microsoft.com/office/drawing/2014/main" id="{4267F0B6-BBF2-460B-B42D-93A703BAB814}"/>
              </a:ext>
            </a:extLst>
          </p:cNvPr>
          <p:cNvSpPr>
            <a:spLocks noGrp="1"/>
          </p:cNvSpPr>
          <p:nvPr>
            <p:ph type="body" sz="quarter" idx="10"/>
          </p:nvPr>
        </p:nvSpPr>
        <p:spPr>
          <a:xfrm>
            <a:off x="1616834" y="239294"/>
            <a:ext cx="10243861" cy="1381539"/>
          </a:xfrm>
        </p:spPr>
        <p:txBody>
          <a:bodyPr>
            <a:normAutofit fontScale="77500" lnSpcReduction="20000"/>
          </a:bodyPr>
          <a:lstStyle/>
          <a:p>
            <a:r>
              <a:rPr lang="en-US" dirty="0"/>
              <a:t>What are the quality of life conditions we want for children &amp; families </a:t>
            </a:r>
            <a:r>
              <a:rPr lang="en-US" b="1" dirty="0">
                <a:solidFill>
                  <a:schemeClr val="accent3"/>
                </a:solidFill>
              </a:rPr>
              <a:t>(Results)</a:t>
            </a:r>
            <a:r>
              <a:rPr lang="en-US" dirty="0"/>
              <a:t>?</a:t>
            </a:r>
          </a:p>
        </p:txBody>
      </p:sp>
      <p:sp>
        <p:nvSpPr>
          <p:cNvPr id="4" name="Rectangle 3">
            <a:extLst>
              <a:ext uri="{FF2B5EF4-FFF2-40B4-BE49-F238E27FC236}">
                <a16:creationId xmlns:a16="http://schemas.microsoft.com/office/drawing/2014/main" id="{647A9A40-9772-445E-B670-64A09201398D}"/>
              </a:ext>
            </a:extLst>
          </p:cNvPr>
          <p:cNvSpPr/>
          <p:nvPr/>
        </p:nvSpPr>
        <p:spPr>
          <a:xfrm>
            <a:off x="157773" y="6260068"/>
            <a:ext cx="4962705" cy="369332"/>
          </a:xfrm>
          <a:prstGeom prst="rect">
            <a:avLst/>
          </a:prstGeom>
        </p:spPr>
        <p:txBody>
          <a:bodyPr wrap="none">
            <a:spAutoFit/>
          </a:bodyPr>
          <a:lstStyle/>
          <a:p>
            <a:r>
              <a:rPr lang="en-US" dirty="0"/>
              <a:t>Source: Adapted from the WSLI Mission statement</a:t>
            </a:r>
          </a:p>
        </p:txBody>
      </p:sp>
    </p:spTree>
    <p:extLst>
      <p:ext uri="{BB962C8B-B14F-4D97-AF65-F5344CB8AC3E}">
        <p14:creationId xmlns:p14="http://schemas.microsoft.com/office/powerpoint/2010/main" val="393233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3297449-65C8-41D9-BD8C-C4E5B4550260}"/>
              </a:ext>
            </a:extLst>
          </p:cNvPr>
          <p:cNvSpPr>
            <a:spLocks noGrp="1"/>
          </p:cNvSpPr>
          <p:nvPr>
            <p:ph sz="half" idx="1"/>
          </p:nvPr>
        </p:nvSpPr>
        <p:spPr/>
        <p:txBody>
          <a:bodyPr>
            <a:normAutofit fontScale="92500" lnSpcReduction="20000"/>
          </a:bodyPr>
          <a:lstStyle/>
          <a:p>
            <a:r>
              <a:rPr lang="en-US" sz="3200" dirty="0"/>
              <a:t>Providing surveys to ensure  accountability around equity and diversity</a:t>
            </a:r>
          </a:p>
          <a:p>
            <a:r>
              <a:rPr lang="en-US" sz="3200" dirty="0"/>
              <a:t>Everyone speaking the same language, not needing to know the right way to ask so they get help</a:t>
            </a:r>
          </a:p>
          <a:p>
            <a:r>
              <a:rPr lang="en-US" sz="3200" dirty="0"/>
              <a:t>Parents trained and prepared to have their voices heard</a:t>
            </a:r>
          </a:p>
          <a:p>
            <a:r>
              <a:rPr lang="en-US" sz="3200" dirty="0"/>
              <a:t>Equitable family voice at policy</a:t>
            </a:r>
          </a:p>
          <a:p>
            <a:r>
              <a:rPr lang="en-US" sz="3200" dirty="0"/>
              <a:t>…Missed one… </a:t>
            </a:r>
            <a:endParaRPr lang="en-US" dirty="0"/>
          </a:p>
        </p:txBody>
      </p:sp>
      <p:sp>
        <p:nvSpPr>
          <p:cNvPr id="7" name="Content Placeholder 6">
            <a:extLst>
              <a:ext uri="{FF2B5EF4-FFF2-40B4-BE49-F238E27FC236}">
                <a16:creationId xmlns:a16="http://schemas.microsoft.com/office/drawing/2014/main" id="{2B2739E8-E22E-4E6C-9ABE-28C53FCE171B}"/>
              </a:ext>
            </a:extLst>
          </p:cNvPr>
          <p:cNvSpPr>
            <a:spLocks noGrp="1"/>
          </p:cNvSpPr>
          <p:nvPr>
            <p:ph sz="half" idx="2"/>
          </p:nvPr>
        </p:nvSpPr>
        <p:spPr>
          <a:xfrm>
            <a:off x="6172200" y="1825625"/>
            <a:ext cx="4990070" cy="4015002"/>
          </a:xfrm>
        </p:spPr>
        <p:txBody>
          <a:bodyPr>
            <a:normAutofit lnSpcReduction="10000"/>
          </a:bodyPr>
          <a:lstStyle/>
          <a:p>
            <a:r>
              <a:rPr lang="en-US" dirty="0"/>
              <a:t>Fewer support requests</a:t>
            </a:r>
          </a:p>
          <a:p>
            <a:r>
              <a:rPr lang="en-US" dirty="0"/>
              <a:t>Families can easily navigate state systems and services</a:t>
            </a:r>
          </a:p>
          <a:p>
            <a:r>
              <a:rPr lang="en-US" dirty="0"/>
              <a:t>Families engaging in the community</a:t>
            </a:r>
          </a:p>
          <a:p>
            <a:r>
              <a:rPr lang="en-US" dirty="0"/>
              <a:t>Family voice in decision making</a:t>
            </a:r>
          </a:p>
          <a:p>
            <a:r>
              <a:rPr lang="en-US" dirty="0"/>
              <a:t>Families would be included in programming legislation and other programs that impact them</a:t>
            </a:r>
          </a:p>
          <a:p>
            <a:endParaRPr lang="en-US" dirty="0"/>
          </a:p>
        </p:txBody>
      </p:sp>
      <p:sp>
        <p:nvSpPr>
          <p:cNvPr id="8" name="Text Placeholder 7">
            <a:extLst>
              <a:ext uri="{FF2B5EF4-FFF2-40B4-BE49-F238E27FC236}">
                <a16:creationId xmlns:a16="http://schemas.microsoft.com/office/drawing/2014/main" id="{31DC794B-34C8-4909-9AED-DB721E71E8D4}"/>
              </a:ext>
            </a:extLst>
          </p:cNvPr>
          <p:cNvSpPr>
            <a:spLocks noGrp="1"/>
          </p:cNvSpPr>
          <p:nvPr>
            <p:ph type="body" sz="quarter" idx="10"/>
          </p:nvPr>
        </p:nvSpPr>
        <p:spPr/>
        <p:txBody>
          <a:bodyPr>
            <a:normAutofit fontScale="92500" lnSpcReduction="20000"/>
          </a:bodyPr>
          <a:lstStyle/>
          <a:p>
            <a:r>
              <a:rPr lang="en-US" dirty="0"/>
              <a:t>What would these conditions look like if we could see them?</a:t>
            </a:r>
          </a:p>
        </p:txBody>
      </p:sp>
    </p:spTree>
    <p:extLst>
      <p:ext uri="{BB962C8B-B14F-4D97-AF65-F5344CB8AC3E}">
        <p14:creationId xmlns:p14="http://schemas.microsoft.com/office/powerpoint/2010/main" val="3260087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53823F-7801-4726-B2C4-A8EEF67CFB7C}"/>
              </a:ext>
            </a:extLst>
          </p:cNvPr>
          <p:cNvSpPr>
            <a:spLocks noGrp="1"/>
          </p:cNvSpPr>
          <p:nvPr>
            <p:ph sz="half" idx="1"/>
          </p:nvPr>
        </p:nvSpPr>
        <p:spPr/>
        <p:txBody>
          <a:bodyPr>
            <a:normAutofit fontScale="77500" lnSpcReduction="20000"/>
          </a:bodyPr>
          <a:lstStyle/>
          <a:p>
            <a:r>
              <a:rPr lang="en-US" dirty="0"/>
              <a:t># of leadership opportunities available</a:t>
            </a:r>
          </a:p>
          <a:p>
            <a:r>
              <a:rPr lang="en-US" dirty="0"/>
              <a:t>% of leadership opportunities filled by parents</a:t>
            </a:r>
          </a:p>
          <a:p>
            <a:r>
              <a:rPr lang="en-US" dirty="0"/>
              <a:t>Amount of shared support in programming…% of shared ideas that can move into more spaces</a:t>
            </a:r>
          </a:p>
          <a:p>
            <a:r>
              <a:rPr lang="en-US" dirty="0"/>
              <a:t>% of new programming that comes from WSLI shared ideas</a:t>
            </a:r>
          </a:p>
          <a:p>
            <a:r>
              <a:rPr lang="en-US" dirty="0"/>
              <a:t>Statewide measures…pooling data on specific shared approaches</a:t>
            </a:r>
          </a:p>
          <a:p>
            <a:r>
              <a:rPr lang="en-US" dirty="0"/>
              <a:t># of activities completed by WSLI/quarter</a:t>
            </a:r>
          </a:p>
          <a:p>
            <a:r>
              <a:rPr lang="en-US" dirty="0"/>
              <a:t># of trainings shared out to other organizations</a:t>
            </a:r>
          </a:p>
          <a:p>
            <a:endParaRPr lang="en-US" b="1" dirty="0"/>
          </a:p>
          <a:p>
            <a:pPr marL="0" indent="0">
              <a:buNone/>
            </a:pPr>
            <a:endParaRPr lang="en-US" dirty="0"/>
          </a:p>
          <a:p>
            <a:endParaRPr lang="en-US" dirty="0"/>
          </a:p>
          <a:p>
            <a:pPr marL="0" indent="0">
              <a:buNone/>
            </a:pPr>
            <a:endParaRPr lang="en-US" dirty="0"/>
          </a:p>
        </p:txBody>
      </p:sp>
      <p:sp>
        <p:nvSpPr>
          <p:cNvPr id="8" name="Content Placeholder 7">
            <a:extLst>
              <a:ext uri="{FF2B5EF4-FFF2-40B4-BE49-F238E27FC236}">
                <a16:creationId xmlns:a16="http://schemas.microsoft.com/office/drawing/2014/main" id="{4555CD08-6405-47BE-A50E-C033D972ECFE}"/>
              </a:ext>
            </a:extLst>
          </p:cNvPr>
          <p:cNvSpPr>
            <a:spLocks noGrp="1"/>
          </p:cNvSpPr>
          <p:nvPr>
            <p:ph sz="half" idx="2"/>
          </p:nvPr>
        </p:nvSpPr>
        <p:spPr>
          <a:xfrm>
            <a:off x="6172200" y="1825625"/>
            <a:ext cx="5012140" cy="4351338"/>
          </a:xfrm>
        </p:spPr>
        <p:txBody>
          <a:bodyPr>
            <a:normAutofit fontScale="85000" lnSpcReduction="20000"/>
          </a:bodyPr>
          <a:lstStyle/>
          <a:p>
            <a:r>
              <a:rPr lang="en-US" dirty="0"/>
              <a:t># of parents trained per quarter </a:t>
            </a:r>
          </a:p>
          <a:p>
            <a:r>
              <a:rPr lang="en-US" dirty="0"/>
              <a:t># of community projects parents implemented</a:t>
            </a:r>
          </a:p>
          <a:p>
            <a:r>
              <a:rPr lang="en-US" dirty="0"/>
              <a:t># of performance measures shared by WSLI Members</a:t>
            </a:r>
          </a:p>
          <a:p>
            <a:r>
              <a:rPr lang="en-US" dirty="0"/>
              <a:t># of providers served by a shared resources (beyond the geographic range of the developer – Jills example)</a:t>
            </a:r>
          </a:p>
          <a:p>
            <a:r>
              <a:rPr lang="en-US" dirty="0"/>
              <a:t># of members accessing resources developed by WSLI members</a:t>
            </a:r>
          </a:p>
          <a:p>
            <a:r>
              <a:rPr lang="en-US" dirty="0"/>
              <a:t>% increase in member resource utilization  </a:t>
            </a:r>
          </a:p>
          <a:p>
            <a:endParaRPr lang="en-US" dirty="0"/>
          </a:p>
        </p:txBody>
      </p:sp>
      <p:sp>
        <p:nvSpPr>
          <p:cNvPr id="3" name="Text Placeholder 2">
            <a:extLst>
              <a:ext uri="{FF2B5EF4-FFF2-40B4-BE49-F238E27FC236}">
                <a16:creationId xmlns:a16="http://schemas.microsoft.com/office/drawing/2014/main" id="{60C0A851-D8A1-472B-90ED-8D5EEB0B3479}"/>
              </a:ext>
            </a:extLst>
          </p:cNvPr>
          <p:cNvSpPr>
            <a:spLocks noGrp="1"/>
          </p:cNvSpPr>
          <p:nvPr>
            <p:ph type="body" sz="quarter" idx="10"/>
          </p:nvPr>
        </p:nvSpPr>
        <p:spPr/>
        <p:txBody>
          <a:bodyPr>
            <a:normAutofit fontScale="92500" lnSpcReduction="20000"/>
          </a:bodyPr>
          <a:lstStyle/>
          <a:p>
            <a:r>
              <a:rPr lang="en-US" dirty="0"/>
              <a:t>How can we measure these conditions? </a:t>
            </a:r>
            <a:r>
              <a:rPr lang="en-US" b="1" dirty="0"/>
              <a:t>(Indicators)?</a:t>
            </a:r>
            <a:endParaRPr lang="en-US" dirty="0"/>
          </a:p>
        </p:txBody>
      </p:sp>
    </p:spTree>
    <p:extLst>
      <p:ext uri="{BB962C8B-B14F-4D97-AF65-F5344CB8AC3E}">
        <p14:creationId xmlns:p14="http://schemas.microsoft.com/office/powerpoint/2010/main" val="37717573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MCH WDC Colors">
      <a:dk1>
        <a:sysClr val="windowText" lastClr="000000"/>
      </a:dk1>
      <a:lt1>
        <a:sysClr val="window" lastClr="FFFFFF"/>
      </a:lt1>
      <a:dk2>
        <a:srgbClr val="44546A"/>
      </a:dk2>
      <a:lt2>
        <a:srgbClr val="E7E6E6"/>
      </a:lt2>
      <a:accent1>
        <a:srgbClr val="00A3E0"/>
      </a:accent1>
      <a:accent2>
        <a:srgbClr val="F79638"/>
      </a:accent2>
      <a:accent3>
        <a:srgbClr val="5CA369"/>
      </a:accent3>
      <a:accent4>
        <a:srgbClr val="382784"/>
      </a:accent4>
      <a:accent5>
        <a:srgbClr val="FEE599"/>
      </a:accent5>
      <a:accent6>
        <a:srgbClr val="EBDAE2"/>
      </a:accent6>
      <a:hlink>
        <a:srgbClr val="382784"/>
      </a:hlink>
      <a:folHlink>
        <a:srgbClr val="00A3E0"/>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y 1 opening slide" id="{4FD36C84-EC4B-42CA-8830-3CFC320E2E81}" vid="{158311DD-1364-4BA2-AEAA-D100B73B2DB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598</Words>
  <Application>Microsoft Office PowerPoint</Application>
  <PresentationFormat>Widescreen</PresentationFormat>
  <Paragraphs>51</Paragraphs>
  <Slides>5</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Calibri Light</vt:lpstr>
      <vt:lpstr>Corbel</vt:lpstr>
      <vt:lpstr>Office Theme</vt:lpstr>
      <vt:lpstr>1_Office Theme</vt:lpstr>
      <vt:lpstr>Washington State Leadership Initiative: Results Based Accountability   Learning Session 2 Outputs April 2020</vt:lpstr>
      <vt:lpstr>WSLI Feedback</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Washington State Leadership Initiative: Results Based Accountability   Learning Session 2 Outputs April 2020</dc:title>
  <dc:creator>Fleming, William Oscar</dc:creator>
  <cp:lastModifiedBy>Fleming, William Oscar</cp:lastModifiedBy>
  <cp:revision>2</cp:revision>
  <dcterms:created xsi:type="dcterms:W3CDTF">2020-05-23T13:19:39Z</dcterms:created>
  <dcterms:modified xsi:type="dcterms:W3CDTF">2020-05-23T13:23:39Z</dcterms:modified>
</cp:coreProperties>
</file>